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1"/>
  </p:sldMasterIdLst>
  <p:notesMasterIdLst>
    <p:notesMasterId r:id="rId25"/>
  </p:notesMasterIdLst>
  <p:sldIdLst>
    <p:sldId id="256" r:id="rId2"/>
    <p:sldId id="257" r:id="rId3"/>
    <p:sldId id="266" r:id="rId4"/>
    <p:sldId id="2145706182" r:id="rId5"/>
    <p:sldId id="258" r:id="rId6"/>
    <p:sldId id="268" r:id="rId7"/>
    <p:sldId id="269" r:id="rId8"/>
    <p:sldId id="259" r:id="rId9"/>
    <p:sldId id="278" r:id="rId10"/>
    <p:sldId id="2145706183" r:id="rId11"/>
    <p:sldId id="270" r:id="rId12"/>
    <p:sldId id="275" r:id="rId13"/>
    <p:sldId id="273" r:id="rId14"/>
    <p:sldId id="271" r:id="rId15"/>
    <p:sldId id="272" r:id="rId16"/>
    <p:sldId id="276" r:id="rId17"/>
    <p:sldId id="260" r:id="rId18"/>
    <p:sldId id="261" r:id="rId19"/>
    <p:sldId id="263" r:id="rId20"/>
    <p:sldId id="264" r:id="rId21"/>
    <p:sldId id="277" r:id="rId22"/>
    <p:sldId id="2145706184" r:id="rId23"/>
    <p:sldId id="2145706185" r:id="rId24"/>
  </p:sldIdLst>
  <p:sldSz cx="9144000" cy="5143500" type="screen16x9"/>
  <p:notesSz cx="6858000" cy="9144000"/>
  <p:embeddedFontLst>
    <p:embeddedFont>
      <p:font typeface="Calibri" panose="020F0502020204030204" pitchFamily="34" charset="0"/>
      <p:regular r:id="rId26"/>
      <p:bold r:id="rId27"/>
      <p:italic r:id="rId28"/>
      <p:boldItalic r:id="rId29"/>
    </p:embeddedFont>
    <p:embeddedFont>
      <p:font typeface="Lato" panose="020F0502020204030203" pitchFamily="34" charset="0"/>
      <p:regular r:id="rId30"/>
      <p:bold r:id="rId31"/>
      <p:italic r:id="rId32"/>
      <p:boldItalic r:id="rId33"/>
    </p:embeddedFont>
    <p:embeddedFont>
      <p:font typeface="Nunito Sans" pitchFamily="2" charset="77"/>
      <p:regular r:id="rId34"/>
      <p:bold r:id="rId35"/>
      <p:italic r:id="rId36"/>
      <p:boldItalic r:id="rId37"/>
    </p:embeddedFont>
    <p:embeddedFont>
      <p:font typeface="Work Sans" pitchFamily="2" charset="77"/>
      <p:regular r:id="rId38"/>
      <p:bold r:id="rId39"/>
      <p:italic r:id="rId40"/>
      <p:boldItalic r:id="rId4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94"/>
  </p:normalViewPr>
  <p:slideViewPr>
    <p:cSldViewPr snapToGrid="0">
      <p:cViewPr varScale="1">
        <p:scale>
          <a:sx n="161" d="100"/>
          <a:sy n="161" d="100"/>
        </p:scale>
        <p:origin x="784" y="20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1.fntdata"/><Relationship Id="rId39" Type="http://schemas.openxmlformats.org/officeDocument/2006/relationships/font" Target="fonts/font14.fntdata"/><Relationship Id="rId21" Type="http://schemas.openxmlformats.org/officeDocument/2006/relationships/slide" Target="slides/slide20.xml"/><Relationship Id="rId34" Type="http://schemas.openxmlformats.org/officeDocument/2006/relationships/font" Target="fonts/font9.fntdata"/><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7.fntdata"/><Relationship Id="rId37" Type="http://schemas.openxmlformats.org/officeDocument/2006/relationships/font" Target="fonts/font12.fntdata"/><Relationship Id="rId40" Type="http://schemas.openxmlformats.org/officeDocument/2006/relationships/font" Target="fonts/font15.fntdata"/><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3.fntdata"/><Relationship Id="rId36" Type="http://schemas.openxmlformats.org/officeDocument/2006/relationships/font" Target="fonts/font11.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6.fntdata"/><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font" Target="fonts/font10.fntdata"/><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33" Type="http://schemas.openxmlformats.org/officeDocument/2006/relationships/font" Target="fonts/font8.fntdata"/><Relationship Id="rId38" Type="http://schemas.openxmlformats.org/officeDocument/2006/relationships/font" Target="fonts/font13.fntdata"/><Relationship Id="rId46" Type="http://schemas.microsoft.com/office/2016/11/relationships/changesInfo" Target="changesInfos/changesInfo1.xml"/><Relationship Id="rId20" Type="http://schemas.openxmlformats.org/officeDocument/2006/relationships/slide" Target="slides/slide19.xml"/><Relationship Id="rId41" Type="http://schemas.openxmlformats.org/officeDocument/2006/relationships/font" Target="fonts/font16.fnt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ora C. Leligdon" userId="S::f0021bx@dartmouth.edu::08d945d6-69fd-4eb6-a6a4-3fbb1e806f32" providerId="AD" clId="Web-{E40FAE6A-F0E2-6F35-FFB1-03B68860B104}"/>
    <pc:docChg chg="delSld modSld sldOrd">
      <pc:chgData name="Lora C. Leligdon" userId="S::f0021bx@dartmouth.edu::08d945d6-69fd-4eb6-a6a4-3fbb1e806f32" providerId="AD" clId="Web-{E40FAE6A-F0E2-6F35-FFB1-03B68860B104}" dt="2023-01-09T18:09:13.103" v="496" actId="14100"/>
      <pc:docMkLst>
        <pc:docMk/>
      </pc:docMkLst>
      <pc:sldChg chg="delSp modSp">
        <pc:chgData name="Lora C. Leligdon" userId="S::f0021bx@dartmouth.edu::08d945d6-69fd-4eb6-a6a4-3fbb1e806f32" providerId="AD" clId="Web-{E40FAE6A-F0E2-6F35-FFB1-03B68860B104}" dt="2023-01-09T18:09:13.103" v="496" actId="14100"/>
        <pc:sldMkLst>
          <pc:docMk/>
          <pc:sldMk cId="0" sldId="256"/>
        </pc:sldMkLst>
        <pc:spChg chg="mod">
          <ac:chgData name="Lora C. Leligdon" userId="S::f0021bx@dartmouth.edu::08d945d6-69fd-4eb6-a6a4-3fbb1e806f32" providerId="AD" clId="Web-{E40FAE6A-F0E2-6F35-FFB1-03B68860B104}" dt="2023-01-09T18:09:13.103" v="496" actId="14100"/>
          <ac:spMkLst>
            <pc:docMk/>
            <pc:sldMk cId="0" sldId="256"/>
            <ac:spMk id="61" creationId="{00000000-0000-0000-0000-000000000000}"/>
          </ac:spMkLst>
        </pc:spChg>
        <pc:spChg chg="del mod">
          <ac:chgData name="Lora C. Leligdon" userId="S::f0021bx@dartmouth.edu::08d945d6-69fd-4eb6-a6a4-3fbb1e806f32" providerId="AD" clId="Web-{E40FAE6A-F0E2-6F35-FFB1-03B68860B104}" dt="2023-01-09T17:49:32.066" v="436"/>
          <ac:spMkLst>
            <pc:docMk/>
            <pc:sldMk cId="0" sldId="256"/>
            <ac:spMk id="63" creationId="{00000000-0000-0000-0000-000000000000}"/>
          </ac:spMkLst>
        </pc:spChg>
        <pc:picChg chg="mod">
          <ac:chgData name="Lora C. Leligdon" userId="S::f0021bx@dartmouth.edu::08d945d6-69fd-4eb6-a6a4-3fbb1e806f32" providerId="AD" clId="Web-{E40FAE6A-F0E2-6F35-FFB1-03B68860B104}" dt="2023-01-09T17:49:35.894" v="438" actId="1076"/>
          <ac:picMkLst>
            <pc:docMk/>
            <pc:sldMk cId="0" sldId="256"/>
            <ac:picMk id="62" creationId="{00000000-0000-0000-0000-000000000000}"/>
          </ac:picMkLst>
        </pc:picChg>
      </pc:sldChg>
      <pc:sldChg chg="ord">
        <pc:chgData name="Lora C. Leligdon" userId="S::f0021bx@dartmouth.edu::08d945d6-69fd-4eb6-a6a4-3fbb1e806f32" providerId="AD" clId="Web-{E40FAE6A-F0E2-6F35-FFB1-03B68860B104}" dt="2023-01-09T15:31:12.274" v="49"/>
        <pc:sldMkLst>
          <pc:docMk/>
          <pc:sldMk cId="0" sldId="260"/>
        </pc:sldMkLst>
      </pc:sldChg>
      <pc:sldChg chg="addSp delSp modSp ord">
        <pc:chgData name="Lora C. Leligdon" userId="S::f0021bx@dartmouth.edu::08d945d6-69fd-4eb6-a6a4-3fbb1e806f32" providerId="AD" clId="Web-{E40FAE6A-F0E2-6F35-FFB1-03B68860B104}" dt="2023-01-09T16:29:46.181" v="218" actId="14100"/>
        <pc:sldMkLst>
          <pc:docMk/>
          <pc:sldMk cId="0" sldId="261"/>
        </pc:sldMkLst>
        <pc:picChg chg="add mod">
          <ac:chgData name="Lora C. Leligdon" userId="S::f0021bx@dartmouth.edu::08d945d6-69fd-4eb6-a6a4-3fbb1e806f32" providerId="AD" clId="Web-{E40FAE6A-F0E2-6F35-FFB1-03B68860B104}" dt="2023-01-09T16:29:46.181" v="218" actId="14100"/>
          <ac:picMkLst>
            <pc:docMk/>
            <pc:sldMk cId="0" sldId="261"/>
            <ac:picMk id="2" creationId="{556524E0-7584-FD10-570F-DA650BE2B935}"/>
          </ac:picMkLst>
        </pc:picChg>
        <pc:picChg chg="del">
          <ac:chgData name="Lora C. Leligdon" userId="S::f0021bx@dartmouth.edu::08d945d6-69fd-4eb6-a6a4-3fbb1e806f32" providerId="AD" clId="Web-{E40FAE6A-F0E2-6F35-FFB1-03B68860B104}" dt="2023-01-09T16:29:20.070" v="214"/>
          <ac:picMkLst>
            <pc:docMk/>
            <pc:sldMk cId="0" sldId="261"/>
            <ac:picMk id="94" creationId="{00000000-0000-0000-0000-000000000000}"/>
          </ac:picMkLst>
        </pc:picChg>
      </pc:sldChg>
      <pc:sldChg chg="ord">
        <pc:chgData name="Lora C. Leligdon" userId="S::f0021bx@dartmouth.edu::08d945d6-69fd-4eb6-a6a4-3fbb1e806f32" providerId="AD" clId="Web-{E40FAE6A-F0E2-6F35-FFB1-03B68860B104}" dt="2023-01-09T15:31:19.540" v="51"/>
        <pc:sldMkLst>
          <pc:docMk/>
          <pc:sldMk cId="0" sldId="262"/>
        </pc:sldMkLst>
      </pc:sldChg>
      <pc:sldChg chg="addSp delSp modSp ord">
        <pc:chgData name="Lora C. Leligdon" userId="S::f0021bx@dartmouth.edu::08d945d6-69fd-4eb6-a6a4-3fbb1e806f32" providerId="AD" clId="Web-{E40FAE6A-F0E2-6F35-FFB1-03B68860B104}" dt="2023-01-09T17:16:58.489" v="222" actId="14100"/>
        <pc:sldMkLst>
          <pc:docMk/>
          <pc:sldMk cId="0" sldId="263"/>
        </pc:sldMkLst>
        <pc:picChg chg="add mod">
          <ac:chgData name="Lora C. Leligdon" userId="S::f0021bx@dartmouth.edu::08d945d6-69fd-4eb6-a6a4-3fbb1e806f32" providerId="AD" clId="Web-{E40FAE6A-F0E2-6F35-FFB1-03B68860B104}" dt="2023-01-09T17:16:58.489" v="222" actId="14100"/>
          <ac:picMkLst>
            <pc:docMk/>
            <pc:sldMk cId="0" sldId="263"/>
            <ac:picMk id="2" creationId="{01FD75F3-49E3-716E-C85E-77C5E7B14CCC}"/>
          </ac:picMkLst>
        </pc:picChg>
        <pc:picChg chg="del">
          <ac:chgData name="Lora C. Leligdon" userId="S::f0021bx@dartmouth.edu::08d945d6-69fd-4eb6-a6a4-3fbb1e806f32" providerId="AD" clId="Web-{E40FAE6A-F0E2-6F35-FFB1-03B68860B104}" dt="2023-01-09T17:16:47.535" v="219"/>
          <ac:picMkLst>
            <pc:docMk/>
            <pc:sldMk cId="0" sldId="263"/>
            <ac:picMk id="108" creationId="{00000000-0000-0000-0000-000000000000}"/>
          </ac:picMkLst>
        </pc:picChg>
      </pc:sldChg>
      <pc:sldChg chg="ord">
        <pc:chgData name="Lora C. Leligdon" userId="S::f0021bx@dartmouth.edu::08d945d6-69fd-4eb6-a6a4-3fbb1e806f32" providerId="AD" clId="Web-{E40FAE6A-F0E2-6F35-FFB1-03B68860B104}" dt="2023-01-09T15:31:25.291" v="53"/>
        <pc:sldMkLst>
          <pc:docMk/>
          <pc:sldMk cId="0" sldId="264"/>
        </pc:sldMkLst>
      </pc:sldChg>
      <pc:sldChg chg="del">
        <pc:chgData name="Lora C. Leligdon" userId="S::f0021bx@dartmouth.edu::08d945d6-69fd-4eb6-a6a4-3fbb1e806f32" providerId="AD" clId="Web-{E40FAE6A-F0E2-6F35-FFB1-03B68860B104}" dt="2023-01-09T15:31:35.041" v="54"/>
        <pc:sldMkLst>
          <pc:docMk/>
          <pc:sldMk cId="0" sldId="265"/>
        </pc:sldMkLst>
      </pc:sldChg>
      <pc:sldChg chg="addSp delSp modSp">
        <pc:chgData name="Lora C. Leligdon" userId="S::f0021bx@dartmouth.edu::08d945d6-69fd-4eb6-a6a4-3fbb1e806f32" providerId="AD" clId="Web-{E40FAE6A-F0E2-6F35-FFB1-03B68860B104}" dt="2023-01-09T17:58:30.833" v="490" actId="1076"/>
        <pc:sldMkLst>
          <pc:docMk/>
          <pc:sldMk cId="2624569818" sldId="271"/>
        </pc:sldMkLst>
        <pc:spChg chg="mod">
          <ac:chgData name="Lora C. Leligdon" userId="S::f0021bx@dartmouth.edu::08d945d6-69fd-4eb6-a6a4-3fbb1e806f32" providerId="AD" clId="Web-{E40FAE6A-F0E2-6F35-FFB1-03B68860B104}" dt="2023-01-09T17:48:26.845" v="411" actId="1076"/>
          <ac:spMkLst>
            <pc:docMk/>
            <pc:sldMk cId="2624569818" sldId="271"/>
            <ac:spMk id="3" creationId="{5EB4990A-EEB5-CDE1-82D8-A9B69022A278}"/>
          </ac:spMkLst>
        </pc:spChg>
        <pc:spChg chg="add mod">
          <ac:chgData name="Lora C. Leligdon" userId="S::f0021bx@dartmouth.edu::08d945d6-69fd-4eb6-a6a4-3fbb1e806f32" providerId="AD" clId="Web-{E40FAE6A-F0E2-6F35-FFB1-03B68860B104}" dt="2023-01-09T17:58:30.833" v="490" actId="1076"/>
          <ac:spMkLst>
            <pc:docMk/>
            <pc:sldMk cId="2624569818" sldId="271"/>
            <ac:spMk id="369" creationId="{8F7A8107-D072-9188-545A-8E268B686277}"/>
          </ac:spMkLst>
        </pc:spChg>
        <pc:graphicFrameChg chg="add del mod modGraphic">
          <ac:chgData name="Lora C. Leligdon" userId="S::f0021bx@dartmouth.edu::08d945d6-69fd-4eb6-a6a4-3fbb1e806f32" providerId="AD" clId="Web-{E40FAE6A-F0E2-6F35-FFB1-03B68860B104}" dt="2023-01-09T17:39:07.999" v="367"/>
          <ac:graphicFrameMkLst>
            <pc:docMk/>
            <pc:sldMk cId="2624569818" sldId="271"/>
            <ac:graphicFrameMk id="4" creationId="{41B16D13-8339-9D14-A154-4640B0E22CFA}"/>
          </ac:graphicFrameMkLst>
        </pc:graphicFrameChg>
        <pc:picChg chg="add del mod">
          <ac:chgData name="Lora C. Leligdon" userId="S::f0021bx@dartmouth.edu::08d945d6-69fd-4eb6-a6a4-3fbb1e806f32" providerId="AD" clId="Web-{E40FAE6A-F0E2-6F35-FFB1-03B68860B104}" dt="2023-01-09T17:45:19.824" v="373"/>
          <ac:picMkLst>
            <pc:docMk/>
            <pc:sldMk cId="2624569818" sldId="271"/>
            <ac:picMk id="367" creationId="{4D113A44-602C-1720-F0E4-7B6375263327}"/>
          </ac:picMkLst>
        </pc:picChg>
        <pc:picChg chg="add mod">
          <ac:chgData name="Lora C. Leligdon" userId="S::f0021bx@dartmouth.edu::08d945d6-69fd-4eb6-a6a4-3fbb1e806f32" providerId="AD" clId="Web-{E40FAE6A-F0E2-6F35-FFB1-03B68860B104}" dt="2023-01-09T17:56:37.314" v="446" actId="1076"/>
          <ac:picMkLst>
            <pc:docMk/>
            <pc:sldMk cId="2624569818" sldId="271"/>
            <ac:picMk id="368" creationId="{5121FD37-37D2-128A-FD3E-276B3285F8B0}"/>
          </ac:picMkLst>
        </pc:picChg>
      </pc:sldChg>
      <pc:sldChg chg="modSp">
        <pc:chgData name="Lora C. Leligdon" userId="S::f0021bx@dartmouth.edu::08d945d6-69fd-4eb6-a6a4-3fbb1e806f32" providerId="AD" clId="Web-{E40FAE6A-F0E2-6F35-FFB1-03B68860B104}" dt="2023-01-09T15:21:11.240" v="44" actId="20577"/>
        <pc:sldMkLst>
          <pc:docMk/>
          <pc:sldMk cId="1732203921" sldId="272"/>
        </pc:sldMkLst>
        <pc:spChg chg="mod">
          <ac:chgData name="Lora C. Leligdon" userId="S::f0021bx@dartmouth.edu::08d945d6-69fd-4eb6-a6a4-3fbb1e806f32" providerId="AD" clId="Web-{E40FAE6A-F0E2-6F35-FFB1-03B68860B104}" dt="2023-01-09T15:21:11.240" v="44" actId="20577"/>
          <ac:spMkLst>
            <pc:docMk/>
            <pc:sldMk cId="1732203921" sldId="272"/>
            <ac:spMk id="5" creationId="{69A27203-4CFF-8593-D671-022BF5E56D75}"/>
          </ac:spMkLst>
        </pc:spChg>
      </pc:sldChg>
      <pc:sldChg chg="modSp">
        <pc:chgData name="Lora C. Leligdon" userId="S::f0021bx@dartmouth.edu::08d945d6-69fd-4eb6-a6a4-3fbb1e806f32" providerId="AD" clId="Web-{E40FAE6A-F0E2-6F35-FFB1-03B68860B104}" dt="2023-01-09T15:39:08.990" v="213" actId="20577"/>
        <pc:sldMkLst>
          <pc:docMk/>
          <pc:sldMk cId="1196354195" sldId="276"/>
        </pc:sldMkLst>
        <pc:spChg chg="mod">
          <ac:chgData name="Lora C. Leligdon" userId="S::f0021bx@dartmouth.edu::08d945d6-69fd-4eb6-a6a4-3fbb1e806f32" providerId="AD" clId="Web-{E40FAE6A-F0E2-6F35-FFB1-03B68860B104}" dt="2023-01-09T15:39:08.990" v="213" actId="20577"/>
          <ac:spMkLst>
            <pc:docMk/>
            <pc:sldMk cId="1196354195" sldId="276"/>
            <ac:spMk id="4" creationId="{0723E781-81B8-0188-7950-0CEBDE4D888A}"/>
          </ac:spMkLst>
        </pc:spChg>
      </pc:sldChg>
      <pc:sldChg chg="modSp">
        <pc:chgData name="Lora C. Leligdon" userId="S::f0021bx@dartmouth.edu::08d945d6-69fd-4eb6-a6a4-3fbb1e806f32" providerId="AD" clId="Web-{E40FAE6A-F0E2-6F35-FFB1-03B68860B104}" dt="2023-01-09T17:59:57.648" v="495" actId="20577"/>
        <pc:sldMkLst>
          <pc:docMk/>
          <pc:sldMk cId="2133087699" sldId="278"/>
        </pc:sldMkLst>
        <pc:spChg chg="mod">
          <ac:chgData name="Lora C. Leligdon" userId="S::f0021bx@dartmouth.edu::08d945d6-69fd-4eb6-a6a4-3fbb1e806f32" providerId="AD" clId="Web-{E40FAE6A-F0E2-6F35-FFB1-03B68860B104}" dt="2023-01-09T17:59:57.648" v="495" actId="20577"/>
          <ac:spMkLst>
            <pc:docMk/>
            <pc:sldMk cId="2133087699" sldId="278"/>
            <ac:spMk id="3" creationId="{A9C547F1-F332-F5E6-5D84-E8433F8691DF}"/>
          </ac:spMkLst>
        </pc:spChg>
      </pc:sldChg>
    </pc:docChg>
  </pc:docChgLst>
  <pc:docChgLst>
    <pc:chgData name="Lora C. Leligdon" userId="S::f0021bx@dartmouth.edu::08d945d6-69fd-4eb6-a6a4-3fbb1e806f32" providerId="AD" clId="Web-{B2911D4F-0434-A377-1AE1-80FEAF2DF5BC}"/>
    <pc:docChg chg="addSld delSld modSld">
      <pc:chgData name="Lora C. Leligdon" userId="S::f0021bx@dartmouth.edu::08d945d6-69fd-4eb6-a6a4-3fbb1e806f32" providerId="AD" clId="Web-{B2911D4F-0434-A377-1AE1-80FEAF2DF5BC}" dt="2023-01-13T13:55:14.672" v="238" actId="20577"/>
      <pc:docMkLst>
        <pc:docMk/>
      </pc:docMkLst>
      <pc:sldChg chg="modSp">
        <pc:chgData name="Lora C. Leligdon" userId="S::f0021bx@dartmouth.edu::08d945d6-69fd-4eb6-a6a4-3fbb1e806f32" providerId="AD" clId="Web-{B2911D4F-0434-A377-1AE1-80FEAF2DF5BC}" dt="2023-01-13T13:55:14.672" v="238" actId="20577"/>
        <pc:sldMkLst>
          <pc:docMk/>
          <pc:sldMk cId="1732203921" sldId="272"/>
        </pc:sldMkLst>
        <pc:spChg chg="mod">
          <ac:chgData name="Lora C. Leligdon" userId="S::f0021bx@dartmouth.edu::08d945d6-69fd-4eb6-a6a4-3fbb1e806f32" providerId="AD" clId="Web-{B2911D4F-0434-A377-1AE1-80FEAF2DF5BC}" dt="2023-01-13T13:55:14.672" v="238" actId="20577"/>
          <ac:spMkLst>
            <pc:docMk/>
            <pc:sldMk cId="1732203921" sldId="272"/>
            <ac:spMk id="5" creationId="{69A27203-4CFF-8593-D671-022BF5E56D75}"/>
          </ac:spMkLst>
        </pc:spChg>
      </pc:sldChg>
      <pc:sldChg chg="addSp modSp new del">
        <pc:chgData name="Lora C. Leligdon" userId="S::f0021bx@dartmouth.edu::08d945d6-69fd-4eb6-a6a4-3fbb1e806f32" providerId="AD" clId="Web-{B2911D4F-0434-A377-1AE1-80FEAF2DF5BC}" dt="2023-01-13T13:46:49.856" v="175"/>
        <pc:sldMkLst>
          <pc:docMk/>
          <pc:sldMk cId="1531657839" sldId="2145706186"/>
        </pc:sldMkLst>
        <pc:graphicFrameChg chg="add mod modGraphic">
          <ac:chgData name="Lora C. Leligdon" userId="S::f0021bx@dartmouth.edu::08d945d6-69fd-4eb6-a6a4-3fbb1e806f32" providerId="AD" clId="Web-{B2911D4F-0434-A377-1AE1-80FEAF2DF5BC}" dt="2023-01-13T13:46:41.746" v="174" actId="20577"/>
          <ac:graphicFrameMkLst>
            <pc:docMk/>
            <pc:sldMk cId="1531657839" sldId="2145706186"/>
            <ac:graphicFrameMk id="4" creationId="{44745365-BABC-0670-2FC5-FAD8DCBDF840}"/>
          </ac:graphicFrameMkLst>
        </pc:graphicFrameChg>
      </pc:sldChg>
      <pc:sldChg chg="addSp modSp new del">
        <pc:chgData name="Lora C. Leligdon" userId="S::f0021bx@dartmouth.edu::08d945d6-69fd-4eb6-a6a4-3fbb1e806f32" providerId="AD" clId="Web-{B2911D4F-0434-A377-1AE1-80FEAF2DF5BC}" dt="2023-01-13T13:44:09.178" v="149"/>
        <pc:sldMkLst>
          <pc:docMk/>
          <pc:sldMk cId="1901908634" sldId="2145706186"/>
        </pc:sldMkLst>
        <pc:spChg chg="mod">
          <ac:chgData name="Lora C. Leligdon" userId="S::f0021bx@dartmouth.edu::08d945d6-69fd-4eb6-a6a4-3fbb1e806f32" providerId="AD" clId="Web-{B2911D4F-0434-A377-1AE1-80FEAF2DF5BC}" dt="2023-01-13T13:42:55.566" v="145" actId="20577"/>
          <ac:spMkLst>
            <pc:docMk/>
            <pc:sldMk cId="1901908634" sldId="2145706186"/>
            <ac:spMk id="3" creationId="{58EE0788-1510-AEF8-5130-DE6C8201F4DE}"/>
          </ac:spMkLst>
        </pc:spChg>
        <pc:graphicFrameChg chg="add mod modGraphic">
          <ac:chgData name="Lora C. Leligdon" userId="S::f0021bx@dartmouth.edu::08d945d6-69fd-4eb6-a6a4-3fbb1e806f32" providerId="AD" clId="Web-{B2911D4F-0434-A377-1AE1-80FEAF2DF5BC}" dt="2023-01-13T13:42:56.785" v="146" actId="1076"/>
          <ac:graphicFrameMkLst>
            <pc:docMk/>
            <pc:sldMk cId="1901908634" sldId="2145706186"/>
            <ac:graphicFrameMk id="4" creationId="{60FBCF46-4836-C516-B16E-7FAFFC5B6D10}"/>
          </ac:graphicFrameMkLst>
        </pc:graphicFrameChg>
        <pc:picChg chg="add mod">
          <ac:chgData name="Lora C. Leligdon" userId="S::f0021bx@dartmouth.edu::08d945d6-69fd-4eb6-a6a4-3fbb1e806f32" providerId="AD" clId="Web-{B2911D4F-0434-A377-1AE1-80FEAF2DF5BC}" dt="2023-01-13T13:43:05.769" v="148" actId="1076"/>
          <ac:picMkLst>
            <pc:docMk/>
            <pc:sldMk cId="1901908634" sldId="2145706186"/>
            <ac:picMk id="755" creationId="{CC573D16-51E1-6D2D-6278-6F1B3179A412}"/>
          </ac:picMkLst>
        </pc:picChg>
      </pc:sldChg>
    </pc:docChg>
  </pc:docChgLst>
  <pc:docChgLst>
    <pc:chgData name="Abby Fellows" userId="8ab77458-b12c-4ee7-99bd-6e5b06067f13" providerId="ADAL" clId="{C5C053ED-C111-6A42-BBB8-D90517F232B3}"/>
    <pc:docChg chg="modSld">
      <pc:chgData name="Abby Fellows" userId="8ab77458-b12c-4ee7-99bd-6e5b06067f13" providerId="ADAL" clId="{C5C053ED-C111-6A42-BBB8-D90517F232B3}" dt="2023-01-31T13:41:39.336" v="3" actId="20577"/>
      <pc:docMkLst>
        <pc:docMk/>
      </pc:docMkLst>
      <pc:sldChg chg="modSp mod">
        <pc:chgData name="Abby Fellows" userId="8ab77458-b12c-4ee7-99bd-6e5b06067f13" providerId="ADAL" clId="{C5C053ED-C111-6A42-BBB8-D90517F232B3}" dt="2023-01-31T13:41:39.336" v="3" actId="20577"/>
        <pc:sldMkLst>
          <pc:docMk/>
          <pc:sldMk cId="270474958" sldId="269"/>
        </pc:sldMkLst>
        <pc:spChg chg="mod">
          <ac:chgData name="Abby Fellows" userId="8ab77458-b12c-4ee7-99bd-6e5b06067f13" providerId="ADAL" clId="{C5C053ED-C111-6A42-BBB8-D90517F232B3}" dt="2023-01-31T13:41:39.336" v="3" actId="20577"/>
          <ac:spMkLst>
            <pc:docMk/>
            <pc:sldMk cId="270474958" sldId="269"/>
            <ac:spMk id="3" creationId="{30598E94-317C-6BCA-C236-3BE08136EA3E}"/>
          </ac:spMkLst>
        </pc:spChg>
      </pc:sldChg>
    </pc:docChg>
  </pc:docChgLst>
  <pc:docChgLst>
    <pc:chgData name="Lora C. Leligdon" userId="S::f0021bx@dartmouth.edu::08d945d6-69fd-4eb6-a6a4-3fbb1e806f32" providerId="AD" clId="Web-{03D02ADA-E8ED-4C08-B0AD-885E516C7E0F}"/>
    <pc:docChg chg="modSld">
      <pc:chgData name="Lora C. Leligdon" userId="S::f0021bx@dartmouth.edu::08d945d6-69fd-4eb6-a6a4-3fbb1e806f32" providerId="AD" clId="Web-{03D02ADA-E8ED-4C08-B0AD-885E516C7E0F}" dt="2023-01-06T20:36:31.006" v="20" actId="20577"/>
      <pc:docMkLst>
        <pc:docMk/>
      </pc:docMkLst>
      <pc:sldChg chg="modSp">
        <pc:chgData name="Lora C. Leligdon" userId="S::f0021bx@dartmouth.edu::08d945d6-69fd-4eb6-a6a4-3fbb1e806f32" providerId="AD" clId="Web-{03D02ADA-E8ED-4C08-B0AD-885E516C7E0F}" dt="2023-01-06T20:35:44.864" v="1" actId="20577"/>
        <pc:sldMkLst>
          <pc:docMk/>
          <pc:sldMk cId="0" sldId="256"/>
        </pc:sldMkLst>
        <pc:spChg chg="mod">
          <ac:chgData name="Lora C. Leligdon" userId="S::f0021bx@dartmouth.edu::08d945d6-69fd-4eb6-a6a4-3fbb1e806f32" providerId="AD" clId="Web-{03D02ADA-E8ED-4C08-B0AD-885E516C7E0F}" dt="2023-01-06T20:35:44.864" v="1" actId="20577"/>
          <ac:spMkLst>
            <pc:docMk/>
            <pc:sldMk cId="0" sldId="256"/>
            <ac:spMk id="63" creationId="{00000000-0000-0000-0000-000000000000}"/>
          </ac:spMkLst>
        </pc:spChg>
      </pc:sldChg>
      <pc:sldChg chg="modSp">
        <pc:chgData name="Lora C. Leligdon" userId="S::f0021bx@dartmouth.edu::08d945d6-69fd-4eb6-a6a4-3fbb1e806f32" providerId="AD" clId="Web-{03D02ADA-E8ED-4C08-B0AD-885E516C7E0F}" dt="2023-01-06T20:36:31.006" v="20" actId="20577"/>
        <pc:sldMkLst>
          <pc:docMk/>
          <pc:sldMk cId="0" sldId="257"/>
        </pc:sldMkLst>
        <pc:spChg chg="mod">
          <ac:chgData name="Lora C. Leligdon" userId="S::f0021bx@dartmouth.edu::08d945d6-69fd-4eb6-a6a4-3fbb1e806f32" providerId="AD" clId="Web-{03D02ADA-E8ED-4C08-B0AD-885E516C7E0F}" dt="2023-01-06T20:36:31.006" v="20" actId="20577"/>
          <ac:spMkLst>
            <pc:docMk/>
            <pc:sldMk cId="0" sldId="257"/>
            <ac:spMk id="69" creationId="{00000000-0000-0000-0000-000000000000}"/>
          </ac:spMkLst>
        </pc:spChg>
      </pc:sldChg>
    </pc:docChg>
  </pc:docChgLst>
  <pc:docChgLst>
    <pc:chgData name="Abby Fellows" userId="8ab77458-b12c-4ee7-99bd-6e5b06067f13" providerId="ADAL" clId="{E619213C-860B-4F4A-B133-8F8D9ED7FDA7}"/>
    <pc:docChg chg="undo redo custSel addSld delSld modSld sldOrd">
      <pc:chgData name="Abby Fellows" userId="8ab77458-b12c-4ee7-99bd-6e5b06067f13" providerId="ADAL" clId="{E619213C-860B-4F4A-B133-8F8D9ED7FDA7}" dt="2023-01-05T23:24:35.265" v="3537" actId="20577"/>
      <pc:docMkLst>
        <pc:docMk/>
      </pc:docMkLst>
      <pc:sldChg chg="modNotes">
        <pc:chgData name="Abby Fellows" userId="8ab77458-b12c-4ee7-99bd-6e5b06067f13" providerId="ADAL" clId="{E619213C-860B-4F4A-B133-8F8D9ED7FDA7}" dt="2023-01-05T15:10:13.546" v="172"/>
        <pc:sldMkLst>
          <pc:docMk/>
          <pc:sldMk cId="0" sldId="256"/>
        </pc:sldMkLst>
      </pc:sldChg>
      <pc:sldChg chg="modNotes">
        <pc:chgData name="Abby Fellows" userId="8ab77458-b12c-4ee7-99bd-6e5b06067f13" providerId="ADAL" clId="{E619213C-860B-4F4A-B133-8F8D9ED7FDA7}" dt="2023-01-05T15:10:13.546" v="172"/>
        <pc:sldMkLst>
          <pc:docMk/>
          <pc:sldMk cId="0" sldId="257"/>
        </pc:sldMkLst>
      </pc:sldChg>
      <pc:sldChg chg="addSp delSp modSp mod ord modNotes">
        <pc:chgData name="Abby Fellows" userId="8ab77458-b12c-4ee7-99bd-6e5b06067f13" providerId="ADAL" clId="{E619213C-860B-4F4A-B133-8F8D9ED7FDA7}" dt="2023-01-05T22:43:09.193" v="2899" actId="20577"/>
        <pc:sldMkLst>
          <pc:docMk/>
          <pc:sldMk cId="0" sldId="258"/>
        </pc:sldMkLst>
        <pc:spChg chg="mod">
          <ac:chgData name="Abby Fellows" userId="8ab77458-b12c-4ee7-99bd-6e5b06067f13" providerId="ADAL" clId="{E619213C-860B-4F4A-B133-8F8D9ED7FDA7}" dt="2023-01-05T22:18:49.047" v="2387" actId="1076"/>
          <ac:spMkLst>
            <pc:docMk/>
            <pc:sldMk cId="0" sldId="258"/>
            <ac:spMk id="74" creationId="{00000000-0000-0000-0000-000000000000}"/>
          </ac:spMkLst>
        </pc:spChg>
        <pc:spChg chg="add del mod">
          <ac:chgData name="Abby Fellows" userId="8ab77458-b12c-4ee7-99bd-6e5b06067f13" providerId="ADAL" clId="{E619213C-860B-4F4A-B133-8F8D9ED7FDA7}" dt="2023-01-05T22:17:31.890" v="2380" actId="12084"/>
          <ac:spMkLst>
            <pc:docMk/>
            <pc:sldMk cId="0" sldId="258"/>
            <ac:spMk id="75" creationId="{00000000-0000-0000-0000-000000000000}"/>
          </ac:spMkLst>
        </pc:spChg>
        <pc:graphicFrameChg chg="add del mod modGraphic">
          <ac:chgData name="Abby Fellows" userId="8ab77458-b12c-4ee7-99bd-6e5b06067f13" providerId="ADAL" clId="{E619213C-860B-4F4A-B133-8F8D9ED7FDA7}" dt="2023-01-05T22:15:41.558" v="2341" actId="1032"/>
          <ac:graphicFrameMkLst>
            <pc:docMk/>
            <pc:sldMk cId="0" sldId="258"/>
            <ac:graphicFrameMk id="2" creationId="{DCB8CA5F-56B1-EE0B-B700-E6EE56A75ACB}"/>
          </ac:graphicFrameMkLst>
        </pc:graphicFrameChg>
        <pc:graphicFrameChg chg="add del mod">
          <ac:chgData name="Abby Fellows" userId="8ab77458-b12c-4ee7-99bd-6e5b06067f13" providerId="ADAL" clId="{E619213C-860B-4F4A-B133-8F8D9ED7FDA7}" dt="2023-01-05T22:16:15.930" v="2343" actId="12084"/>
          <ac:graphicFrameMkLst>
            <pc:docMk/>
            <pc:sldMk cId="0" sldId="258"/>
            <ac:graphicFrameMk id="3" creationId="{B024A6CD-E0AC-42F3-4727-0980B3C39BA6}"/>
          </ac:graphicFrameMkLst>
        </pc:graphicFrameChg>
        <pc:graphicFrameChg chg="add mod">
          <ac:chgData name="Abby Fellows" userId="8ab77458-b12c-4ee7-99bd-6e5b06067f13" providerId="ADAL" clId="{E619213C-860B-4F4A-B133-8F8D9ED7FDA7}" dt="2023-01-05T22:43:09.193" v="2899" actId="20577"/>
          <ac:graphicFrameMkLst>
            <pc:docMk/>
            <pc:sldMk cId="0" sldId="258"/>
            <ac:graphicFrameMk id="4" creationId="{A464BE09-18CF-EBA2-514F-F02E8CD2EB16}"/>
          </ac:graphicFrameMkLst>
        </pc:graphicFrameChg>
      </pc:sldChg>
      <pc:sldChg chg="addSp delSp modSp mod modClrScheme chgLayout modNotes">
        <pc:chgData name="Abby Fellows" userId="8ab77458-b12c-4ee7-99bd-6e5b06067f13" providerId="ADAL" clId="{E619213C-860B-4F4A-B133-8F8D9ED7FDA7}" dt="2023-01-05T23:14:32.628" v="3486" actId="20577"/>
        <pc:sldMkLst>
          <pc:docMk/>
          <pc:sldMk cId="0" sldId="259"/>
        </pc:sldMkLst>
        <pc:spChg chg="add del mod">
          <ac:chgData name="Abby Fellows" userId="8ab77458-b12c-4ee7-99bd-6e5b06067f13" providerId="ADAL" clId="{E619213C-860B-4F4A-B133-8F8D9ED7FDA7}" dt="2023-01-05T15:34:55.291" v="635"/>
          <ac:spMkLst>
            <pc:docMk/>
            <pc:sldMk cId="0" sldId="259"/>
            <ac:spMk id="2" creationId="{A7D72D92-BAF0-3E7C-D044-C58163B46D35}"/>
          </ac:spMkLst>
        </pc:spChg>
        <pc:spChg chg="add del mod">
          <ac:chgData name="Abby Fellows" userId="8ab77458-b12c-4ee7-99bd-6e5b06067f13" providerId="ADAL" clId="{E619213C-860B-4F4A-B133-8F8D9ED7FDA7}" dt="2023-01-05T15:34:55.291" v="635"/>
          <ac:spMkLst>
            <pc:docMk/>
            <pc:sldMk cId="0" sldId="259"/>
            <ac:spMk id="3" creationId="{52E57BCC-5478-56A5-4835-A4D30468B9CE}"/>
          </ac:spMkLst>
        </pc:spChg>
        <pc:spChg chg="add mod ord">
          <ac:chgData name="Abby Fellows" userId="8ab77458-b12c-4ee7-99bd-6e5b06067f13" providerId="ADAL" clId="{E619213C-860B-4F4A-B133-8F8D9ED7FDA7}" dt="2023-01-05T19:30:49.635" v="2218" actId="27636"/>
          <ac:spMkLst>
            <pc:docMk/>
            <pc:sldMk cId="0" sldId="259"/>
            <ac:spMk id="4" creationId="{F9CF5371-F8E6-0D08-67C5-7B03AE94EF61}"/>
          </ac:spMkLst>
        </pc:spChg>
        <pc:spChg chg="add mod ord">
          <ac:chgData name="Abby Fellows" userId="8ab77458-b12c-4ee7-99bd-6e5b06067f13" providerId="ADAL" clId="{E619213C-860B-4F4A-B133-8F8D9ED7FDA7}" dt="2023-01-05T19:27:09.884" v="1972" actId="1076"/>
          <ac:spMkLst>
            <pc:docMk/>
            <pc:sldMk cId="0" sldId="259"/>
            <ac:spMk id="5" creationId="{1FBCA55C-DF61-F813-37F9-C5D783D7D8B9}"/>
          </ac:spMkLst>
        </pc:spChg>
        <pc:spChg chg="add mod">
          <ac:chgData name="Abby Fellows" userId="8ab77458-b12c-4ee7-99bd-6e5b06067f13" providerId="ADAL" clId="{E619213C-860B-4F4A-B133-8F8D9ED7FDA7}" dt="2023-01-05T19:29:04.619" v="2216" actId="20577"/>
          <ac:spMkLst>
            <pc:docMk/>
            <pc:sldMk cId="0" sldId="259"/>
            <ac:spMk id="6" creationId="{6AA4B4AC-FFDE-B4CC-63B4-C80F55FDD7EC}"/>
          </ac:spMkLst>
        </pc:spChg>
        <pc:spChg chg="mod ord">
          <ac:chgData name="Abby Fellows" userId="8ab77458-b12c-4ee7-99bd-6e5b06067f13" providerId="ADAL" clId="{E619213C-860B-4F4A-B133-8F8D9ED7FDA7}" dt="2023-01-05T23:14:32.628" v="3486" actId="20577"/>
          <ac:spMkLst>
            <pc:docMk/>
            <pc:sldMk cId="0" sldId="259"/>
            <ac:spMk id="80" creationId="{00000000-0000-0000-0000-000000000000}"/>
          </ac:spMkLst>
        </pc:spChg>
        <pc:spChg chg="del mod ord">
          <ac:chgData name="Abby Fellows" userId="8ab77458-b12c-4ee7-99bd-6e5b06067f13" providerId="ADAL" clId="{E619213C-860B-4F4A-B133-8F8D9ED7FDA7}" dt="2023-01-05T15:35:03.396" v="636" actId="700"/>
          <ac:spMkLst>
            <pc:docMk/>
            <pc:sldMk cId="0" sldId="259"/>
            <ac:spMk id="81" creationId="{00000000-0000-0000-0000-000000000000}"/>
          </ac:spMkLst>
        </pc:spChg>
      </pc:sldChg>
      <pc:sldChg chg="modNotes">
        <pc:chgData name="Abby Fellows" userId="8ab77458-b12c-4ee7-99bd-6e5b06067f13" providerId="ADAL" clId="{E619213C-860B-4F4A-B133-8F8D9ED7FDA7}" dt="2023-01-05T15:10:13.546" v="172"/>
        <pc:sldMkLst>
          <pc:docMk/>
          <pc:sldMk cId="0" sldId="260"/>
        </pc:sldMkLst>
      </pc:sldChg>
      <pc:sldChg chg="modNotes">
        <pc:chgData name="Abby Fellows" userId="8ab77458-b12c-4ee7-99bd-6e5b06067f13" providerId="ADAL" clId="{E619213C-860B-4F4A-B133-8F8D9ED7FDA7}" dt="2023-01-05T15:10:13.546" v="172"/>
        <pc:sldMkLst>
          <pc:docMk/>
          <pc:sldMk cId="0" sldId="261"/>
        </pc:sldMkLst>
      </pc:sldChg>
      <pc:sldChg chg="modNotes">
        <pc:chgData name="Abby Fellows" userId="8ab77458-b12c-4ee7-99bd-6e5b06067f13" providerId="ADAL" clId="{E619213C-860B-4F4A-B133-8F8D9ED7FDA7}" dt="2023-01-05T15:10:13.546" v="172"/>
        <pc:sldMkLst>
          <pc:docMk/>
          <pc:sldMk cId="0" sldId="262"/>
        </pc:sldMkLst>
      </pc:sldChg>
      <pc:sldChg chg="modNotes">
        <pc:chgData name="Abby Fellows" userId="8ab77458-b12c-4ee7-99bd-6e5b06067f13" providerId="ADAL" clId="{E619213C-860B-4F4A-B133-8F8D9ED7FDA7}" dt="2023-01-05T15:10:13.546" v="172"/>
        <pc:sldMkLst>
          <pc:docMk/>
          <pc:sldMk cId="0" sldId="263"/>
        </pc:sldMkLst>
      </pc:sldChg>
      <pc:sldChg chg="modNotes">
        <pc:chgData name="Abby Fellows" userId="8ab77458-b12c-4ee7-99bd-6e5b06067f13" providerId="ADAL" clId="{E619213C-860B-4F4A-B133-8F8D9ED7FDA7}" dt="2023-01-05T15:10:13.546" v="172"/>
        <pc:sldMkLst>
          <pc:docMk/>
          <pc:sldMk cId="0" sldId="264"/>
        </pc:sldMkLst>
      </pc:sldChg>
      <pc:sldChg chg="modSp mod">
        <pc:chgData name="Abby Fellows" userId="8ab77458-b12c-4ee7-99bd-6e5b06067f13" providerId="ADAL" clId="{E619213C-860B-4F4A-B133-8F8D9ED7FDA7}" dt="2023-01-05T14:32:29.495" v="1" actId="27636"/>
        <pc:sldMkLst>
          <pc:docMk/>
          <pc:sldMk cId="0" sldId="265"/>
        </pc:sldMkLst>
        <pc:spChg chg="mod">
          <ac:chgData name="Abby Fellows" userId="8ab77458-b12c-4ee7-99bd-6e5b06067f13" providerId="ADAL" clId="{E619213C-860B-4F4A-B133-8F8D9ED7FDA7}" dt="2023-01-05T14:32:29.495" v="1" actId="27636"/>
          <ac:spMkLst>
            <pc:docMk/>
            <pc:sldMk cId="0" sldId="265"/>
            <ac:spMk id="120" creationId="{00000000-0000-0000-0000-000000000000}"/>
          </ac:spMkLst>
        </pc:spChg>
      </pc:sldChg>
      <pc:sldChg chg="modSp add mod ord">
        <pc:chgData name="Abby Fellows" userId="8ab77458-b12c-4ee7-99bd-6e5b06067f13" providerId="ADAL" clId="{E619213C-860B-4F4A-B133-8F8D9ED7FDA7}" dt="2023-01-05T23:16:14.788" v="3490" actId="12"/>
        <pc:sldMkLst>
          <pc:docMk/>
          <pc:sldMk cId="3727613952" sldId="266"/>
        </pc:sldMkLst>
        <pc:spChg chg="mod">
          <ac:chgData name="Abby Fellows" userId="8ab77458-b12c-4ee7-99bd-6e5b06067f13" providerId="ADAL" clId="{E619213C-860B-4F4A-B133-8F8D9ED7FDA7}" dt="2023-01-05T14:42:37.300" v="22" actId="20577"/>
          <ac:spMkLst>
            <pc:docMk/>
            <pc:sldMk cId="3727613952" sldId="266"/>
            <ac:spMk id="80" creationId="{00000000-0000-0000-0000-000000000000}"/>
          </ac:spMkLst>
        </pc:spChg>
        <pc:spChg chg="mod">
          <ac:chgData name="Abby Fellows" userId="8ab77458-b12c-4ee7-99bd-6e5b06067f13" providerId="ADAL" clId="{E619213C-860B-4F4A-B133-8F8D9ED7FDA7}" dt="2023-01-05T23:16:14.788" v="3490" actId="12"/>
          <ac:spMkLst>
            <pc:docMk/>
            <pc:sldMk cId="3727613952" sldId="266"/>
            <ac:spMk id="81" creationId="{00000000-0000-0000-0000-000000000000}"/>
          </ac:spMkLst>
        </pc:spChg>
      </pc:sldChg>
      <pc:sldChg chg="new del">
        <pc:chgData name="Abby Fellows" userId="8ab77458-b12c-4ee7-99bd-6e5b06067f13" providerId="ADAL" clId="{E619213C-860B-4F4A-B133-8F8D9ED7FDA7}" dt="2023-01-05T15:10:13.544" v="170" actId="2696"/>
        <pc:sldMkLst>
          <pc:docMk/>
          <pc:sldMk cId="654220042" sldId="267"/>
        </pc:sldMkLst>
      </pc:sldChg>
      <pc:sldChg chg="modSp new mod">
        <pc:chgData name="Abby Fellows" userId="8ab77458-b12c-4ee7-99bd-6e5b06067f13" providerId="ADAL" clId="{E619213C-860B-4F4A-B133-8F8D9ED7FDA7}" dt="2023-01-05T23:17:32.685" v="3496" actId="12"/>
        <pc:sldMkLst>
          <pc:docMk/>
          <pc:sldMk cId="3399324805" sldId="268"/>
        </pc:sldMkLst>
        <pc:spChg chg="mod">
          <ac:chgData name="Abby Fellows" userId="8ab77458-b12c-4ee7-99bd-6e5b06067f13" providerId="ADAL" clId="{E619213C-860B-4F4A-B133-8F8D9ED7FDA7}" dt="2023-01-05T15:47:26.037" v="1010" actId="20577"/>
          <ac:spMkLst>
            <pc:docMk/>
            <pc:sldMk cId="3399324805" sldId="268"/>
            <ac:spMk id="2" creationId="{C2D4A839-C7BE-A8E6-257C-1CE9ED48D021}"/>
          </ac:spMkLst>
        </pc:spChg>
        <pc:spChg chg="mod">
          <ac:chgData name="Abby Fellows" userId="8ab77458-b12c-4ee7-99bd-6e5b06067f13" providerId="ADAL" clId="{E619213C-860B-4F4A-B133-8F8D9ED7FDA7}" dt="2023-01-05T23:17:32.685" v="3496" actId="12"/>
          <ac:spMkLst>
            <pc:docMk/>
            <pc:sldMk cId="3399324805" sldId="268"/>
            <ac:spMk id="3" creationId="{EBE220DB-11E2-2417-7F31-73E26E486E88}"/>
          </ac:spMkLst>
        </pc:spChg>
      </pc:sldChg>
      <pc:sldChg chg="addSp delSp modSp new mod">
        <pc:chgData name="Abby Fellows" userId="8ab77458-b12c-4ee7-99bd-6e5b06067f13" providerId="ADAL" clId="{E619213C-860B-4F4A-B133-8F8D9ED7FDA7}" dt="2023-01-05T23:24:35.265" v="3537" actId="20577"/>
        <pc:sldMkLst>
          <pc:docMk/>
          <pc:sldMk cId="270474958" sldId="269"/>
        </pc:sldMkLst>
        <pc:spChg chg="mod">
          <ac:chgData name="Abby Fellows" userId="8ab77458-b12c-4ee7-99bd-6e5b06067f13" providerId="ADAL" clId="{E619213C-860B-4F4A-B133-8F8D9ED7FDA7}" dt="2023-01-05T15:27:36.222" v="621" actId="20577"/>
          <ac:spMkLst>
            <pc:docMk/>
            <pc:sldMk cId="270474958" sldId="269"/>
            <ac:spMk id="2" creationId="{E7C792FF-96AE-134D-4C2F-022DCAFC5955}"/>
          </ac:spMkLst>
        </pc:spChg>
        <pc:spChg chg="add del mod">
          <ac:chgData name="Abby Fellows" userId="8ab77458-b12c-4ee7-99bd-6e5b06067f13" providerId="ADAL" clId="{E619213C-860B-4F4A-B133-8F8D9ED7FDA7}" dt="2023-01-05T23:24:35.265" v="3537" actId="20577"/>
          <ac:spMkLst>
            <pc:docMk/>
            <pc:sldMk cId="270474958" sldId="269"/>
            <ac:spMk id="3" creationId="{30598E94-317C-6BCA-C236-3BE08136EA3E}"/>
          </ac:spMkLst>
        </pc:spChg>
        <pc:graphicFrameChg chg="add del modGraphic">
          <ac:chgData name="Abby Fellows" userId="8ab77458-b12c-4ee7-99bd-6e5b06067f13" providerId="ADAL" clId="{E619213C-860B-4F4A-B133-8F8D9ED7FDA7}" dt="2023-01-05T23:20:22.302" v="3499" actId="1032"/>
          <ac:graphicFrameMkLst>
            <pc:docMk/>
            <pc:sldMk cId="270474958" sldId="269"/>
            <ac:graphicFrameMk id="4" creationId="{088A9103-5294-B14A-1BB4-DDA55F63744E}"/>
          </ac:graphicFrameMkLst>
        </pc:graphicFrameChg>
        <pc:graphicFrameChg chg="add del mod">
          <ac:chgData name="Abby Fellows" userId="8ab77458-b12c-4ee7-99bd-6e5b06067f13" providerId="ADAL" clId="{E619213C-860B-4F4A-B133-8F8D9ED7FDA7}" dt="2023-01-05T23:20:52.606" v="3501" actId="12084"/>
          <ac:graphicFrameMkLst>
            <pc:docMk/>
            <pc:sldMk cId="270474958" sldId="269"/>
            <ac:graphicFrameMk id="5" creationId="{E19D577A-962A-F516-3E1A-D8A22C534ADE}"/>
          </ac:graphicFrameMkLst>
        </pc:graphicFrameChg>
        <pc:graphicFrameChg chg="add del modGraphic">
          <ac:chgData name="Abby Fellows" userId="8ab77458-b12c-4ee7-99bd-6e5b06067f13" providerId="ADAL" clId="{E619213C-860B-4F4A-B133-8F8D9ED7FDA7}" dt="2023-01-05T23:21:28.198" v="3503" actId="1032"/>
          <ac:graphicFrameMkLst>
            <pc:docMk/>
            <pc:sldMk cId="270474958" sldId="269"/>
            <ac:graphicFrameMk id="6" creationId="{C338F811-F682-6A6A-02F2-807535598A1D}"/>
          </ac:graphicFrameMkLst>
        </pc:graphicFrameChg>
        <pc:graphicFrameChg chg="add del modGraphic">
          <ac:chgData name="Abby Fellows" userId="8ab77458-b12c-4ee7-99bd-6e5b06067f13" providerId="ADAL" clId="{E619213C-860B-4F4A-B133-8F8D9ED7FDA7}" dt="2023-01-05T23:23:46.387" v="3521" actId="1032"/>
          <ac:graphicFrameMkLst>
            <pc:docMk/>
            <pc:sldMk cId="270474958" sldId="269"/>
            <ac:graphicFrameMk id="7" creationId="{17E190B4-3709-96E4-7199-43ED38F95DC3}"/>
          </ac:graphicFrameMkLst>
        </pc:graphicFrameChg>
        <pc:graphicFrameChg chg="add del mod">
          <ac:chgData name="Abby Fellows" userId="8ab77458-b12c-4ee7-99bd-6e5b06067f13" providerId="ADAL" clId="{E619213C-860B-4F4A-B133-8F8D9ED7FDA7}" dt="2023-01-05T23:24:24.625" v="3523" actId="12084"/>
          <ac:graphicFrameMkLst>
            <pc:docMk/>
            <pc:sldMk cId="270474958" sldId="269"/>
            <ac:graphicFrameMk id="8" creationId="{E8508DDD-02AC-FF7E-CCAE-4FDB247A2AE6}"/>
          </ac:graphicFrameMkLst>
        </pc:graphicFrameChg>
      </pc:sldChg>
      <pc:sldChg chg="modSp new mod">
        <pc:chgData name="Abby Fellows" userId="8ab77458-b12c-4ee7-99bd-6e5b06067f13" providerId="ADAL" clId="{E619213C-860B-4F4A-B133-8F8D9ED7FDA7}" dt="2023-01-05T23:15:01.473" v="3487" actId="313"/>
        <pc:sldMkLst>
          <pc:docMk/>
          <pc:sldMk cId="2528643938" sldId="270"/>
        </pc:sldMkLst>
        <pc:spChg chg="mod">
          <ac:chgData name="Abby Fellows" userId="8ab77458-b12c-4ee7-99bd-6e5b06067f13" providerId="ADAL" clId="{E619213C-860B-4F4A-B133-8F8D9ED7FDA7}" dt="2023-01-05T15:50:18.153" v="1218" actId="20577"/>
          <ac:spMkLst>
            <pc:docMk/>
            <pc:sldMk cId="2528643938" sldId="270"/>
            <ac:spMk id="2" creationId="{5F808D1D-3C69-ECFD-A463-38FC83E75DFD}"/>
          </ac:spMkLst>
        </pc:spChg>
        <pc:spChg chg="mod">
          <ac:chgData name="Abby Fellows" userId="8ab77458-b12c-4ee7-99bd-6e5b06067f13" providerId="ADAL" clId="{E619213C-860B-4F4A-B133-8F8D9ED7FDA7}" dt="2023-01-05T23:15:01.473" v="3487" actId="313"/>
          <ac:spMkLst>
            <pc:docMk/>
            <pc:sldMk cId="2528643938" sldId="270"/>
            <ac:spMk id="3" creationId="{91374B07-3E6E-DBEB-0C72-F275FF39B9DE}"/>
          </ac:spMkLst>
        </pc:spChg>
      </pc:sldChg>
      <pc:sldChg chg="addSp modSp new mod modClrScheme chgLayout">
        <pc:chgData name="Abby Fellows" userId="8ab77458-b12c-4ee7-99bd-6e5b06067f13" providerId="ADAL" clId="{E619213C-860B-4F4A-B133-8F8D9ED7FDA7}" dt="2023-01-05T15:56:01.849" v="1587" actId="700"/>
        <pc:sldMkLst>
          <pc:docMk/>
          <pc:sldMk cId="2624569818" sldId="271"/>
        </pc:sldMkLst>
        <pc:spChg chg="mod ord">
          <ac:chgData name="Abby Fellows" userId="8ab77458-b12c-4ee7-99bd-6e5b06067f13" providerId="ADAL" clId="{E619213C-860B-4F4A-B133-8F8D9ED7FDA7}" dt="2023-01-05T15:56:01.849" v="1587" actId="700"/>
          <ac:spMkLst>
            <pc:docMk/>
            <pc:sldMk cId="2624569818" sldId="271"/>
            <ac:spMk id="2" creationId="{6FE7116E-3C29-4F04-AE80-61D18C871512}"/>
          </ac:spMkLst>
        </pc:spChg>
        <pc:spChg chg="add mod ord">
          <ac:chgData name="Abby Fellows" userId="8ab77458-b12c-4ee7-99bd-6e5b06067f13" providerId="ADAL" clId="{E619213C-860B-4F4A-B133-8F8D9ED7FDA7}" dt="2023-01-05T15:56:01.849" v="1587" actId="700"/>
          <ac:spMkLst>
            <pc:docMk/>
            <pc:sldMk cId="2624569818" sldId="271"/>
            <ac:spMk id="3" creationId="{5EB4990A-EEB5-CDE1-82D8-A9B69022A278}"/>
          </ac:spMkLst>
        </pc:spChg>
      </pc:sldChg>
      <pc:sldChg chg="addSp delSp modSp new mod chgLayout">
        <pc:chgData name="Abby Fellows" userId="8ab77458-b12c-4ee7-99bd-6e5b06067f13" providerId="ADAL" clId="{E619213C-860B-4F4A-B133-8F8D9ED7FDA7}" dt="2023-01-05T22:38:01.209" v="2747" actId="700"/>
        <pc:sldMkLst>
          <pc:docMk/>
          <pc:sldMk cId="1732203921" sldId="272"/>
        </pc:sldMkLst>
        <pc:spChg chg="mod ord">
          <ac:chgData name="Abby Fellows" userId="8ab77458-b12c-4ee7-99bd-6e5b06067f13" providerId="ADAL" clId="{E619213C-860B-4F4A-B133-8F8D9ED7FDA7}" dt="2023-01-05T22:38:01.209" v="2747" actId="700"/>
          <ac:spMkLst>
            <pc:docMk/>
            <pc:sldMk cId="1732203921" sldId="272"/>
            <ac:spMk id="2" creationId="{2476B1F9-2B9D-E39F-A4FF-0377CF61CC07}"/>
          </ac:spMkLst>
        </pc:spChg>
        <pc:spChg chg="del">
          <ac:chgData name="Abby Fellows" userId="8ab77458-b12c-4ee7-99bd-6e5b06067f13" providerId="ADAL" clId="{E619213C-860B-4F4A-B133-8F8D9ED7FDA7}" dt="2023-01-05T15:56:07.055" v="1588" actId="700"/>
          <ac:spMkLst>
            <pc:docMk/>
            <pc:sldMk cId="1732203921" sldId="272"/>
            <ac:spMk id="3" creationId="{555BA5FB-BCBE-6F1F-2A7E-347BD9D0F727}"/>
          </ac:spMkLst>
        </pc:spChg>
        <pc:spChg chg="add del mod ord">
          <ac:chgData name="Abby Fellows" userId="8ab77458-b12c-4ee7-99bd-6e5b06067f13" providerId="ADAL" clId="{E619213C-860B-4F4A-B133-8F8D9ED7FDA7}" dt="2023-01-05T22:38:01.209" v="2747" actId="700"/>
          <ac:spMkLst>
            <pc:docMk/>
            <pc:sldMk cId="1732203921" sldId="272"/>
            <ac:spMk id="4" creationId="{3B315D96-656B-4363-BA55-589E8238BDA5}"/>
          </ac:spMkLst>
        </pc:spChg>
        <pc:spChg chg="add mod ord">
          <ac:chgData name="Abby Fellows" userId="8ab77458-b12c-4ee7-99bd-6e5b06067f13" providerId="ADAL" clId="{E619213C-860B-4F4A-B133-8F8D9ED7FDA7}" dt="2023-01-05T22:38:01.209" v="2747" actId="700"/>
          <ac:spMkLst>
            <pc:docMk/>
            <pc:sldMk cId="1732203921" sldId="272"/>
            <ac:spMk id="5" creationId="{69A27203-4CFF-8593-D671-022BF5E56D75}"/>
          </ac:spMkLst>
        </pc:spChg>
      </pc:sldChg>
      <pc:sldChg chg="addSp delSp modSp new mod ord modClrScheme chgLayout">
        <pc:chgData name="Abby Fellows" userId="8ab77458-b12c-4ee7-99bd-6e5b06067f13" providerId="ADAL" clId="{E619213C-860B-4F4A-B133-8F8D9ED7FDA7}" dt="2023-01-05T23:18:13.072" v="3497"/>
        <pc:sldMkLst>
          <pc:docMk/>
          <pc:sldMk cId="1839616359" sldId="273"/>
        </pc:sldMkLst>
        <pc:spChg chg="mod ord">
          <ac:chgData name="Abby Fellows" userId="8ab77458-b12c-4ee7-99bd-6e5b06067f13" providerId="ADAL" clId="{E619213C-860B-4F4A-B133-8F8D9ED7FDA7}" dt="2023-01-05T23:11:20.407" v="3438" actId="1076"/>
          <ac:spMkLst>
            <pc:docMk/>
            <pc:sldMk cId="1839616359" sldId="273"/>
            <ac:spMk id="2" creationId="{71F7CC8E-CC0C-4DED-7198-4A43897F20B7}"/>
          </ac:spMkLst>
        </pc:spChg>
        <pc:spChg chg="add del mod ord">
          <ac:chgData name="Abby Fellows" userId="8ab77458-b12c-4ee7-99bd-6e5b06067f13" providerId="ADAL" clId="{E619213C-860B-4F4A-B133-8F8D9ED7FDA7}" dt="2023-01-05T23:03:47.784" v="3395" actId="478"/>
          <ac:spMkLst>
            <pc:docMk/>
            <pc:sldMk cId="1839616359" sldId="273"/>
            <ac:spMk id="3" creationId="{F428BD13-E242-CDC5-1E87-2DE2186AFF2C}"/>
          </ac:spMkLst>
        </pc:spChg>
        <pc:spChg chg="add del mod">
          <ac:chgData name="Abby Fellows" userId="8ab77458-b12c-4ee7-99bd-6e5b06067f13" providerId="ADAL" clId="{E619213C-860B-4F4A-B133-8F8D9ED7FDA7}" dt="2023-01-05T23:04:52.776" v="3398" actId="478"/>
          <ac:spMkLst>
            <pc:docMk/>
            <pc:sldMk cId="1839616359" sldId="273"/>
            <ac:spMk id="8" creationId="{295D6220-F8A1-DC16-AEF9-700D116B8D04}"/>
          </ac:spMkLst>
        </pc:spChg>
        <pc:graphicFrameChg chg="add mod modGraphic">
          <ac:chgData name="Abby Fellows" userId="8ab77458-b12c-4ee7-99bd-6e5b06067f13" providerId="ADAL" clId="{E619213C-860B-4F4A-B133-8F8D9ED7FDA7}" dt="2023-01-05T23:18:13.072" v="3497"/>
          <ac:graphicFrameMkLst>
            <pc:docMk/>
            <pc:sldMk cId="1839616359" sldId="273"/>
            <ac:graphicFrameMk id="4" creationId="{B36253BE-AB92-1B6C-6B0D-ABB63A622286}"/>
          </ac:graphicFrameMkLst>
        </pc:graphicFrameChg>
        <pc:graphicFrameChg chg="add del">
          <ac:chgData name="Abby Fellows" userId="8ab77458-b12c-4ee7-99bd-6e5b06067f13" providerId="ADAL" clId="{E619213C-860B-4F4A-B133-8F8D9ED7FDA7}" dt="2023-01-05T22:25:50.795" v="2486" actId="26606"/>
          <ac:graphicFrameMkLst>
            <pc:docMk/>
            <pc:sldMk cId="1839616359" sldId="273"/>
            <ac:graphicFrameMk id="5" creationId="{3B5F2E4F-678B-667B-AE70-899E80142275}"/>
          </ac:graphicFrameMkLst>
        </pc:graphicFrameChg>
        <pc:graphicFrameChg chg="add del">
          <ac:chgData name="Abby Fellows" userId="8ab77458-b12c-4ee7-99bd-6e5b06067f13" providerId="ADAL" clId="{E619213C-860B-4F4A-B133-8F8D9ED7FDA7}" dt="2023-01-05T22:26:10.257" v="2488" actId="26606"/>
          <ac:graphicFrameMkLst>
            <pc:docMk/>
            <pc:sldMk cId="1839616359" sldId="273"/>
            <ac:graphicFrameMk id="6" creationId="{97C091ED-9ADF-52D5-A372-9EE9797B8D43}"/>
          </ac:graphicFrameMkLst>
        </pc:graphicFrameChg>
        <pc:graphicFrameChg chg="add del modGraphic">
          <ac:chgData name="Abby Fellows" userId="8ab77458-b12c-4ee7-99bd-6e5b06067f13" providerId="ADAL" clId="{E619213C-860B-4F4A-B133-8F8D9ED7FDA7}" dt="2023-01-05T23:04:46.515" v="3397" actId="1032"/>
          <ac:graphicFrameMkLst>
            <pc:docMk/>
            <pc:sldMk cId="1839616359" sldId="273"/>
            <ac:graphicFrameMk id="9" creationId="{F1BFCBF6-611E-6CCF-60C1-27EB79CD5BD8}"/>
          </ac:graphicFrameMkLst>
        </pc:graphicFrameChg>
      </pc:sldChg>
      <pc:sldChg chg="add del">
        <pc:chgData name="Abby Fellows" userId="8ab77458-b12c-4ee7-99bd-6e5b06067f13" providerId="ADAL" clId="{E619213C-860B-4F4A-B133-8F8D9ED7FDA7}" dt="2023-01-05T23:15:57.249" v="3488" actId="2696"/>
        <pc:sldMkLst>
          <pc:docMk/>
          <pc:sldMk cId="3231578157" sldId="274"/>
        </pc:sldMkLst>
      </pc:sldChg>
      <pc:sldChg chg="addSp modSp new mod ord modClrScheme chgLayout">
        <pc:chgData name="Abby Fellows" userId="8ab77458-b12c-4ee7-99bd-6e5b06067f13" providerId="ADAL" clId="{E619213C-860B-4F4A-B133-8F8D9ED7FDA7}" dt="2023-01-05T23:13:21.132" v="3482" actId="27636"/>
        <pc:sldMkLst>
          <pc:docMk/>
          <pc:sldMk cId="2902567528" sldId="275"/>
        </pc:sldMkLst>
        <pc:spChg chg="mod ord">
          <ac:chgData name="Abby Fellows" userId="8ab77458-b12c-4ee7-99bd-6e5b06067f13" providerId="ADAL" clId="{E619213C-860B-4F4A-B133-8F8D9ED7FDA7}" dt="2023-01-05T22:25:33.737" v="2484" actId="700"/>
          <ac:spMkLst>
            <pc:docMk/>
            <pc:sldMk cId="2902567528" sldId="275"/>
            <ac:spMk id="2" creationId="{AC01D92F-9894-85A9-4F78-65C3868A3047}"/>
          </ac:spMkLst>
        </pc:spChg>
        <pc:spChg chg="add mod ord">
          <ac:chgData name="Abby Fellows" userId="8ab77458-b12c-4ee7-99bd-6e5b06067f13" providerId="ADAL" clId="{E619213C-860B-4F4A-B133-8F8D9ED7FDA7}" dt="2023-01-05T23:13:21.132" v="3482" actId="27636"/>
          <ac:spMkLst>
            <pc:docMk/>
            <pc:sldMk cId="2902567528" sldId="275"/>
            <ac:spMk id="3" creationId="{90CC22A6-424F-FE7E-E9D7-7F16DC601E95}"/>
          </ac:spMkLst>
        </pc:spChg>
      </pc:sldChg>
      <pc:sldChg chg="modSp new mod">
        <pc:chgData name="Abby Fellows" userId="8ab77458-b12c-4ee7-99bd-6e5b06067f13" providerId="ADAL" clId="{E619213C-860B-4F4A-B133-8F8D9ED7FDA7}" dt="2023-01-05T22:38:17.036" v="2770" actId="20577"/>
        <pc:sldMkLst>
          <pc:docMk/>
          <pc:sldMk cId="1196354195" sldId="276"/>
        </pc:sldMkLst>
        <pc:spChg chg="mod">
          <ac:chgData name="Abby Fellows" userId="8ab77458-b12c-4ee7-99bd-6e5b06067f13" providerId="ADAL" clId="{E619213C-860B-4F4A-B133-8F8D9ED7FDA7}" dt="2023-01-05T22:38:17.036" v="2770" actId="20577"/>
          <ac:spMkLst>
            <pc:docMk/>
            <pc:sldMk cId="1196354195" sldId="276"/>
            <ac:spMk id="2" creationId="{9601412D-4A7A-AF8D-A431-BA90BD0B25FF}"/>
          </ac:spMkLst>
        </pc:spChg>
      </pc:sldChg>
      <pc:sldChg chg="addSp delSp modSp new add del mod">
        <pc:chgData name="Abby Fellows" userId="8ab77458-b12c-4ee7-99bd-6e5b06067f13" providerId="ADAL" clId="{E619213C-860B-4F4A-B133-8F8D9ED7FDA7}" dt="2023-01-05T23:08:28.507" v="3427" actId="680"/>
        <pc:sldMkLst>
          <pc:docMk/>
          <pc:sldMk cId="1099634512" sldId="277"/>
        </pc:sldMkLst>
        <pc:spChg chg="mod">
          <ac:chgData name="Abby Fellows" userId="8ab77458-b12c-4ee7-99bd-6e5b06067f13" providerId="ADAL" clId="{E619213C-860B-4F4A-B133-8F8D9ED7FDA7}" dt="2023-01-05T23:08:28.507" v="3427" actId="680"/>
          <ac:spMkLst>
            <pc:docMk/>
            <pc:sldMk cId="1099634512" sldId="277"/>
            <ac:spMk id="2" creationId="{75AEBF75-9B1F-523F-A4BE-A31D13C1B266}"/>
          </ac:spMkLst>
        </pc:spChg>
        <pc:graphicFrameChg chg="add del modGraphic">
          <ac:chgData name="Abby Fellows" userId="8ab77458-b12c-4ee7-99bd-6e5b06067f13" providerId="ADAL" clId="{E619213C-860B-4F4A-B133-8F8D9ED7FDA7}" dt="2023-01-05T23:07:24.603" v="3417" actId="1032"/>
          <ac:graphicFrameMkLst>
            <pc:docMk/>
            <pc:sldMk cId="1099634512" sldId="277"/>
            <ac:graphicFrameMk id="3" creationId="{7FFAA7F7-9E08-0119-AAE1-9E8DAC729C4D}"/>
          </ac:graphicFrameMkLst>
        </pc:graphicFrameChg>
        <pc:graphicFrameChg chg="add del mod modGraphic">
          <ac:chgData name="Abby Fellows" userId="8ab77458-b12c-4ee7-99bd-6e5b06067f13" providerId="ADAL" clId="{E619213C-860B-4F4A-B133-8F8D9ED7FDA7}" dt="2023-01-05T23:08:27.986" v="3426" actId="1032"/>
          <ac:graphicFrameMkLst>
            <pc:docMk/>
            <pc:sldMk cId="1099634512" sldId="277"/>
            <ac:graphicFrameMk id="4" creationId="{D4B8FEE5-DCFE-469B-F026-A97CD98ECB3C}"/>
          </ac:graphicFrameMkLst>
        </pc:graphicFrameChg>
      </pc:sldChg>
      <pc:sldMasterChg chg="delSldLayout">
        <pc:chgData name="Abby Fellows" userId="8ab77458-b12c-4ee7-99bd-6e5b06067f13" providerId="ADAL" clId="{E619213C-860B-4F4A-B133-8F8D9ED7FDA7}" dt="2023-01-05T15:10:13.546" v="171" actId="2696"/>
        <pc:sldMasterMkLst>
          <pc:docMk/>
          <pc:sldMasterMk cId="0" sldId="2147483660"/>
        </pc:sldMasterMkLst>
        <pc:sldLayoutChg chg="del">
          <pc:chgData name="Abby Fellows" userId="8ab77458-b12c-4ee7-99bd-6e5b06067f13" providerId="ADAL" clId="{E619213C-860B-4F4A-B133-8F8D9ED7FDA7}" dt="2023-01-05T15:10:13.546" v="171" actId="2696"/>
          <pc:sldLayoutMkLst>
            <pc:docMk/>
            <pc:sldMasterMk cId="0" sldId="2147483660"/>
            <pc:sldLayoutMk cId="0" sldId="2147483648"/>
          </pc:sldLayoutMkLst>
        </pc:sldLayoutChg>
      </pc:sldMasterChg>
    </pc:docChg>
  </pc:docChgLst>
  <pc:docChgLst>
    <pc:chgData name="Lora C. Leligdon" userId="S::f0021bx@dartmouth.edu::08d945d6-69fd-4eb6-a6a4-3fbb1e806f32" providerId="AD" clId="Web-{D96A1C2C-FD9F-0148-FFC1-6FEBBD6D902E}"/>
    <pc:docChg chg="modSld">
      <pc:chgData name="Lora C. Leligdon" userId="S::f0021bx@dartmouth.edu::08d945d6-69fd-4eb6-a6a4-3fbb1e806f32" providerId="AD" clId="Web-{D96A1C2C-FD9F-0148-FFC1-6FEBBD6D902E}" dt="2023-01-09T15:04:45.690" v="167" actId="20577"/>
      <pc:docMkLst>
        <pc:docMk/>
      </pc:docMkLst>
      <pc:sldChg chg="modSp">
        <pc:chgData name="Lora C. Leligdon" userId="S::f0021bx@dartmouth.edu::08d945d6-69fd-4eb6-a6a4-3fbb1e806f32" providerId="AD" clId="Web-{D96A1C2C-FD9F-0148-FFC1-6FEBBD6D902E}" dt="2023-01-09T14:32:01.758" v="24" actId="20577"/>
        <pc:sldMkLst>
          <pc:docMk/>
          <pc:sldMk cId="0" sldId="256"/>
        </pc:sldMkLst>
        <pc:spChg chg="mod">
          <ac:chgData name="Lora C. Leligdon" userId="S::f0021bx@dartmouth.edu::08d945d6-69fd-4eb6-a6a4-3fbb1e806f32" providerId="AD" clId="Web-{D96A1C2C-FD9F-0148-FFC1-6FEBBD6D902E}" dt="2023-01-09T14:32:01.758" v="24" actId="20577"/>
          <ac:spMkLst>
            <pc:docMk/>
            <pc:sldMk cId="0" sldId="256"/>
            <ac:spMk id="61" creationId="{00000000-0000-0000-0000-000000000000}"/>
          </ac:spMkLst>
        </pc:spChg>
        <pc:spChg chg="mod">
          <ac:chgData name="Lora C. Leligdon" userId="S::f0021bx@dartmouth.edu::08d945d6-69fd-4eb6-a6a4-3fbb1e806f32" providerId="AD" clId="Web-{D96A1C2C-FD9F-0148-FFC1-6FEBBD6D902E}" dt="2023-01-09T14:31:06.006" v="15" actId="1076"/>
          <ac:spMkLst>
            <pc:docMk/>
            <pc:sldMk cId="0" sldId="256"/>
            <ac:spMk id="63" creationId="{00000000-0000-0000-0000-000000000000}"/>
          </ac:spMkLst>
        </pc:spChg>
      </pc:sldChg>
      <pc:sldChg chg="modSp">
        <pc:chgData name="Lora C. Leligdon" userId="S::f0021bx@dartmouth.edu::08d945d6-69fd-4eb6-a6a4-3fbb1e806f32" providerId="AD" clId="Web-{D96A1C2C-FD9F-0148-FFC1-6FEBBD6D902E}" dt="2023-01-09T15:04:45.690" v="167" actId="20577"/>
        <pc:sldMkLst>
          <pc:docMk/>
          <pc:sldMk cId="2133087699" sldId="278"/>
        </pc:sldMkLst>
        <pc:spChg chg="mod">
          <ac:chgData name="Lora C. Leligdon" userId="S::f0021bx@dartmouth.edu::08d945d6-69fd-4eb6-a6a4-3fbb1e806f32" providerId="AD" clId="Web-{D96A1C2C-FD9F-0148-FFC1-6FEBBD6D902E}" dt="2023-01-09T15:04:45.690" v="167" actId="20577"/>
          <ac:spMkLst>
            <pc:docMk/>
            <pc:sldMk cId="2133087699" sldId="278"/>
            <ac:spMk id="3" creationId="{A9C547F1-F332-F5E6-5D84-E8433F8691DF}"/>
          </ac:spMkLst>
        </pc:spChg>
      </pc:sldChg>
    </pc:docChg>
  </pc:docChgLst>
  <pc:docChgLst>
    <pc:chgData name="Abby Fellows" userId="8ab77458-b12c-4ee7-99bd-6e5b06067f13" providerId="ADAL" clId="{328B58BA-E97D-7940-8483-13A99F45DC9E}"/>
    <pc:docChg chg="undo redo custSel addSld delSld modSld sldOrd">
      <pc:chgData name="Abby Fellows" userId="8ab77458-b12c-4ee7-99bd-6e5b06067f13" providerId="ADAL" clId="{328B58BA-E97D-7940-8483-13A99F45DC9E}" dt="2023-01-17T19:37:03.438" v="12727" actId="20577"/>
      <pc:docMkLst>
        <pc:docMk/>
      </pc:docMkLst>
      <pc:sldChg chg="modSp mod">
        <pc:chgData name="Abby Fellows" userId="8ab77458-b12c-4ee7-99bd-6e5b06067f13" providerId="ADAL" clId="{328B58BA-E97D-7940-8483-13A99F45DC9E}" dt="2023-01-06T19:18:16.750" v="1968" actId="20577"/>
        <pc:sldMkLst>
          <pc:docMk/>
          <pc:sldMk cId="0" sldId="256"/>
        </pc:sldMkLst>
        <pc:spChg chg="mod">
          <ac:chgData name="Abby Fellows" userId="8ab77458-b12c-4ee7-99bd-6e5b06067f13" providerId="ADAL" clId="{328B58BA-E97D-7940-8483-13A99F45DC9E}" dt="2023-01-06T19:18:16.750" v="1968" actId="20577"/>
          <ac:spMkLst>
            <pc:docMk/>
            <pc:sldMk cId="0" sldId="256"/>
            <ac:spMk id="63" creationId="{00000000-0000-0000-0000-000000000000}"/>
          </ac:spMkLst>
        </pc:spChg>
      </pc:sldChg>
      <pc:sldChg chg="modNotesTx">
        <pc:chgData name="Abby Fellows" userId="8ab77458-b12c-4ee7-99bd-6e5b06067f13" providerId="ADAL" clId="{328B58BA-E97D-7940-8483-13A99F45DC9E}" dt="2023-01-06T19:24:50.957" v="2151" actId="20577"/>
        <pc:sldMkLst>
          <pc:docMk/>
          <pc:sldMk cId="0" sldId="257"/>
        </pc:sldMkLst>
      </pc:sldChg>
      <pc:sldChg chg="addSp delSp modSp mod modNotesTx">
        <pc:chgData name="Abby Fellows" userId="8ab77458-b12c-4ee7-99bd-6e5b06067f13" providerId="ADAL" clId="{328B58BA-E97D-7940-8483-13A99F45DC9E}" dt="2023-01-17T14:43:40.838" v="12330" actId="20577"/>
        <pc:sldMkLst>
          <pc:docMk/>
          <pc:sldMk cId="0" sldId="258"/>
        </pc:sldMkLst>
        <pc:spChg chg="add del mod">
          <ac:chgData name="Abby Fellows" userId="8ab77458-b12c-4ee7-99bd-6e5b06067f13" providerId="ADAL" clId="{328B58BA-E97D-7940-8483-13A99F45DC9E}" dt="2023-01-06T15:16:12.633" v="581" actId="767"/>
          <ac:spMkLst>
            <pc:docMk/>
            <pc:sldMk cId="0" sldId="258"/>
            <ac:spMk id="2" creationId="{AD54A614-1E3F-F6F4-F7AA-C3174DD522E9}"/>
          </ac:spMkLst>
        </pc:spChg>
        <pc:graphicFrameChg chg="mod">
          <ac:chgData name="Abby Fellows" userId="8ab77458-b12c-4ee7-99bd-6e5b06067f13" providerId="ADAL" clId="{328B58BA-E97D-7940-8483-13A99F45DC9E}" dt="2023-01-06T15:16:13.975" v="583" actId="14100"/>
          <ac:graphicFrameMkLst>
            <pc:docMk/>
            <pc:sldMk cId="0" sldId="258"/>
            <ac:graphicFrameMk id="4" creationId="{A464BE09-18CF-EBA2-514F-F02E8CD2EB16}"/>
          </ac:graphicFrameMkLst>
        </pc:graphicFrameChg>
      </pc:sldChg>
      <pc:sldChg chg="addSp delSp modSp mod modNotesTx">
        <pc:chgData name="Abby Fellows" userId="8ab77458-b12c-4ee7-99bd-6e5b06067f13" providerId="ADAL" clId="{328B58BA-E97D-7940-8483-13A99F45DC9E}" dt="2023-01-17T15:15:08.724" v="12395" actId="20577"/>
        <pc:sldMkLst>
          <pc:docMk/>
          <pc:sldMk cId="0" sldId="259"/>
        </pc:sldMkLst>
        <pc:spChg chg="add del mod">
          <ac:chgData name="Abby Fellows" userId="8ab77458-b12c-4ee7-99bd-6e5b06067f13" providerId="ADAL" clId="{328B58BA-E97D-7940-8483-13A99F45DC9E}" dt="2023-01-06T16:25:21.461" v="1431"/>
          <ac:spMkLst>
            <pc:docMk/>
            <pc:sldMk cId="0" sldId="259"/>
            <ac:spMk id="2" creationId="{38D7B22E-5135-67EF-44D2-BCCBCAD1B372}"/>
          </ac:spMkLst>
        </pc:spChg>
        <pc:spChg chg="del mod">
          <ac:chgData name="Abby Fellows" userId="8ab77458-b12c-4ee7-99bd-6e5b06067f13" providerId="ADAL" clId="{328B58BA-E97D-7940-8483-13A99F45DC9E}" dt="2023-01-06T16:28:22.739" v="1453" actId="478"/>
          <ac:spMkLst>
            <pc:docMk/>
            <pc:sldMk cId="0" sldId="259"/>
            <ac:spMk id="4" creationId="{F9CF5371-F8E6-0D08-67C5-7B03AE94EF61}"/>
          </ac:spMkLst>
        </pc:spChg>
        <pc:spChg chg="del mod">
          <ac:chgData name="Abby Fellows" userId="8ab77458-b12c-4ee7-99bd-6e5b06067f13" providerId="ADAL" clId="{328B58BA-E97D-7940-8483-13A99F45DC9E}" dt="2023-01-06T16:29:41.305" v="1464" actId="478"/>
          <ac:spMkLst>
            <pc:docMk/>
            <pc:sldMk cId="0" sldId="259"/>
            <ac:spMk id="5" creationId="{1FBCA55C-DF61-F813-37F9-C5D783D7D8B9}"/>
          </ac:spMkLst>
        </pc:spChg>
        <pc:spChg chg="mod">
          <ac:chgData name="Abby Fellows" userId="8ab77458-b12c-4ee7-99bd-6e5b06067f13" providerId="ADAL" clId="{328B58BA-E97D-7940-8483-13A99F45DC9E}" dt="2023-01-17T13:33:20.393" v="9119" actId="20577"/>
          <ac:spMkLst>
            <pc:docMk/>
            <pc:sldMk cId="0" sldId="259"/>
            <ac:spMk id="6" creationId="{6AA4B4AC-FFDE-B4CC-63B4-C80F55FDD7EC}"/>
          </ac:spMkLst>
        </pc:spChg>
        <pc:spChg chg="add mod">
          <ac:chgData name="Abby Fellows" userId="8ab77458-b12c-4ee7-99bd-6e5b06067f13" providerId="ADAL" clId="{328B58BA-E97D-7940-8483-13A99F45DC9E}" dt="2023-01-06T17:33:45.382" v="1517" actId="14100"/>
          <ac:spMkLst>
            <pc:docMk/>
            <pc:sldMk cId="0" sldId="259"/>
            <ac:spMk id="8" creationId="{89EE969B-331C-7A63-592B-9711DB6C97EE}"/>
          </ac:spMkLst>
        </pc:spChg>
        <pc:spChg chg="add del mod">
          <ac:chgData name="Abby Fellows" userId="8ab77458-b12c-4ee7-99bd-6e5b06067f13" providerId="ADAL" clId="{328B58BA-E97D-7940-8483-13A99F45DC9E}" dt="2023-01-06T16:28:32.291" v="1455" actId="478"/>
          <ac:spMkLst>
            <pc:docMk/>
            <pc:sldMk cId="0" sldId="259"/>
            <ac:spMk id="10" creationId="{C9BC90A8-A481-5778-855B-19E2CF1DBE4E}"/>
          </ac:spMkLst>
        </pc:spChg>
        <pc:spChg chg="add mod">
          <ac:chgData name="Abby Fellows" userId="8ab77458-b12c-4ee7-99bd-6e5b06067f13" providerId="ADAL" clId="{328B58BA-E97D-7940-8483-13A99F45DC9E}" dt="2023-01-06T17:33:52.118" v="1521" actId="20577"/>
          <ac:spMkLst>
            <pc:docMk/>
            <pc:sldMk cId="0" sldId="259"/>
            <ac:spMk id="11" creationId="{0C3E7395-9D83-1BF0-8556-9569740BEDB5}"/>
          </ac:spMkLst>
        </pc:spChg>
        <pc:spChg chg="add del mod">
          <ac:chgData name="Abby Fellows" userId="8ab77458-b12c-4ee7-99bd-6e5b06067f13" providerId="ADAL" clId="{328B58BA-E97D-7940-8483-13A99F45DC9E}" dt="2023-01-06T16:29:46.232" v="1465" actId="478"/>
          <ac:spMkLst>
            <pc:docMk/>
            <pc:sldMk cId="0" sldId="259"/>
            <ac:spMk id="13" creationId="{2C73E35D-2715-7540-4686-37B5F2388260}"/>
          </ac:spMkLst>
        </pc:spChg>
        <pc:spChg chg="add mod">
          <ac:chgData name="Abby Fellows" userId="8ab77458-b12c-4ee7-99bd-6e5b06067f13" providerId="ADAL" clId="{328B58BA-E97D-7940-8483-13A99F45DC9E}" dt="2023-01-06T17:34:00.613" v="1523"/>
          <ac:spMkLst>
            <pc:docMk/>
            <pc:sldMk cId="0" sldId="259"/>
            <ac:spMk id="14" creationId="{C4D6707F-E2D4-635F-5A8E-66BEF72635E4}"/>
          </ac:spMkLst>
        </pc:spChg>
        <pc:graphicFrameChg chg="add del modGraphic">
          <ac:chgData name="Abby Fellows" userId="8ab77458-b12c-4ee7-99bd-6e5b06067f13" providerId="ADAL" clId="{328B58BA-E97D-7940-8483-13A99F45DC9E}" dt="2023-01-06T16:26:04.345" v="1433" actId="1032"/>
          <ac:graphicFrameMkLst>
            <pc:docMk/>
            <pc:sldMk cId="0" sldId="259"/>
            <ac:graphicFrameMk id="3" creationId="{B4EBF9BC-470C-E983-EF6F-5EEB2B216BA1}"/>
          </ac:graphicFrameMkLst>
        </pc:graphicFrameChg>
        <pc:graphicFrameChg chg="add del modGraphic">
          <ac:chgData name="Abby Fellows" userId="8ab77458-b12c-4ee7-99bd-6e5b06067f13" providerId="ADAL" clId="{328B58BA-E97D-7940-8483-13A99F45DC9E}" dt="2023-01-06T16:26:54.956" v="1435" actId="1032"/>
          <ac:graphicFrameMkLst>
            <pc:docMk/>
            <pc:sldMk cId="0" sldId="259"/>
            <ac:graphicFrameMk id="7" creationId="{A54C4206-2C18-818D-CD83-BC48075D0E9F}"/>
          </ac:graphicFrameMkLst>
        </pc:graphicFrameChg>
      </pc:sldChg>
      <pc:sldChg chg="modSp mod">
        <pc:chgData name="Abby Fellows" userId="8ab77458-b12c-4ee7-99bd-6e5b06067f13" providerId="ADAL" clId="{328B58BA-E97D-7940-8483-13A99F45DC9E}" dt="2023-01-11T20:24:52.272" v="4219" actId="1035"/>
        <pc:sldMkLst>
          <pc:docMk/>
          <pc:sldMk cId="0" sldId="260"/>
        </pc:sldMkLst>
        <pc:picChg chg="mod">
          <ac:chgData name="Abby Fellows" userId="8ab77458-b12c-4ee7-99bd-6e5b06067f13" providerId="ADAL" clId="{328B58BA-E97D-7940-8483-13A99F45DC9E}" dt="2023-01-11T20:24:52.272" v="4219" actId="1035"/>
          <ac:picMkLst>
            <pc:docMk/>
            <pc:sldMk cId="0" sldId="260"/>
            <ac:picMk id="87" creationId="{00000000-0000-0000-0000-000000000000}"/>
          </ac:picMkLst>
        </pc:picChg>
      </pc:sldChg>
      <pc:sldChg chg="del">
        <pc:chgData name="Abby Fellows" userId="8ab77458-b12c-4ee7-99bd-6e5b06067f13" providerId="ADAL" clId="{328B58BA-E97D-7940-8483-13A99F45DC9E}" dt="2023-01-11T20:27:04.140" v="4220" actId="2696"/>
        <pc:sldMkLst>
          <pc:docMk/>
          <pc:sldMk cId="0" sldId="262"/>
        </pc:sldMkLst>
      </pc:sldChg>
      <pc:sldChg chg="addSp modSp mod ord modNotesTx">
        <pc:chgData name="Abby Fellows" userId="8ab77458-b12c-4ee7-99bd-6e5b06067f13" providerId="ADAL" clId="{328B58BA-E97D-7940-8483-13A99F45DC9E}" dt="2023-01-17T18:53:24.802" v="12585" actId="20577"/>
        <pc:sldMkLst>
          <pc:docMk/>
          <pc:sldMk cId="3727613952" sldId="266"/>
        </pc:sldMkLst>
        <pc:spChg chg="add mod">
          <ac:chgData name="Abby Fellows" userId="8ab77458-b12c-4ee7-99bd-6e5b06067f13" providerId="ADAL" clId="{328B58BA-E97D-7940-8483-13A99F45DC9E}" dt="2023-01-12T13:25:21.147" v="4489" actId="20577"/>
          <ac:spMkLst>
            <pc:docMk/>
            <pc:sldMk cId="3727613952" sldId="266"/>
            <ac:spMk id="2" creationId="{C15AA9F1-6447-D837-8E08-A5409AF7735A}"/>
          </ac:spMkLst>
        </pc:spChg>
        <pc:spChg chg="add mod">
          <ac:chgData name="Abby Fellows" userId="8ab77458-b12c-4ee7-99bd-6e5b06067f13" providerId="ADAL" clId="{328B58BA-E97D-7940-8483-13A99F45DC9E}" dt="2023-01-17T14:07:27.099" v="11595" actId="313"/>
          <ac:spMkLst>
            <pc:docMk/>
            <pc:sldMk cId="3727613952" sldId="266"/>
            <ac:spMk id="3" creationId="{2A29E54F-2A95-4FA1-C19A-BE1F0E7C1C2B}"/>
          </ac:spMkLst>
        </pc:spChg>
        <pc:spChg chg="add mod">
          <ac:chgData name="Abby Fellows" userId="8ab77458-b12c-4ee7-99bd-6e5b06067f13" providerId="ADAL" clId="{328B58BA-E97D-7940-8483-13A99F45DC9E}" dt="2023-01-12T13:25:26.527" v="4491" actId="20577"/>
          <ac:spMkLst>
            <pc:docMk/>
            <pc:sldMk cId="3727613952" sldId="266"/>
            <ac:spMk id="4" creationId="{4D1EA764-D68E-E63C-26FD-1BAFCDAB808F}"/>
          </ac:spMkLst>
        </pc:spChg>
        <pc:spChg chg="mod">
          <ac:chgData name="Abby Fellows" userId="8ab77458-b12c-4ee7-99bd-6e5b06067f13" providerId="ADAL" clId="{328B58BA-E97D-7940-8483-13A99F45DC9E}" dt="2023-01-06T19:31:47.046" v="2296"/>
          <ac:spMkLst>
            <pc:docMk/>
            <pc:sldMk cId="3727613952" sldId="266"/>
            <ac:spMk id="80" creationId="{00000000-0000-0000-0000-000000000000}"/>
          </ac:spMkLst>
        </pc:spChg>
        <pc:spChg chg="mod">
          <ac:chgData name="Abby Fellows" userId="8ab77458-b12c-4ee7-99bd-6e5b06067f13" providerId="ADAL" clId="{328B58BA-E97D-7940-8483-13A99F45DC9E}" dt="2023-01-17T14:07:22.642" v="11592" actId="313"/>
          <ac:spMkLst>
            <pc:docMk/>
            <pc:sldMk cId="3727613952" sldId="266"/>
            <ac:spMk id="81" creationId="{00000000-0000-0000-0000-000000000000}"/>
          </ac:spMkLst>
        </pc:spChg>
      </pc:sldChg>
      <pc:sldChg chg="modSp mod modNotesTx">
        <pc:chgData name="Abby Fellows" userId="8ab77458-b12c-4ee7-99bd-6e5b06067f13" providerId="ADAL" clId="{328B58BA-E97D-7940-8483-13A99F45DC9E}" dt="2023-01-17T13:30:57.155" v="8929" actId="20577"/>
        <pc:sldMkLst>
          <pc:docMk/>
          <pc:sldMk cId="3399324805" sldId="268"/>
        </pc:sldMkLst>
        <pc:spChg chg="mod">
          <ac:chgData name="Abby Fellows" userId="8ab77458-b12c-4ee7-99bd-6e5b06067f13" providerId="ADAL" clId="{328B58BA-E97D-7940-8483-13A99F45DC9E}" dt="2023-01-06T19:37:13.788" v="2431" actId="20577"/>
          <ac:spMkLst>
            <pc:docMk/>
            <pc:sldMk cId="3399324805" sldId="268"/>
            <ac:spMk id="3" creationId="{EBE220DB-11E2-2417-7F31-73E26E486E88}"/>
          </ac:spMkLst>
        </pc:spChg>
      </pc:sldChg>
      <pc:sldChg chg="modSp mod modNotesTx">
        <pc:chgData name="Abby Fellows" userId="8ab77458-b12c-4ee7-99bd-6e5b06067f13" providerId="ADAL" clId="{328B58BA-E97D-7940-8483-13A99F45DC9E}" dt="2023-01-13T13:38:00.985" v="6697" actId="313"/>
        <pc:sldMkLst>
          <pc:docMk/>
          <pc:sldMk cId="2528643938" sldId="270"/>
        </pc:sldMkLst>
        <pc:spChg chg="mod">
          <ac:chgData name="Abby Fellows" userId="8ab77458-b12c-4ee7-99bd-6e5b06067f13" providerId="ADAL" clId="{328B58BA-E97D-7940-8483-13A99F45DC9E}" dt="2023-01-06T19:48:24.268" v="2576" actId="20577"/>
          <ac:spMkLst>
            <pc:docMk/>
            <pc:sldMk cId="2528643938" sldId="270"/>
            <ac:spMk id="2" creationId="{5F808D1D-3C69-ECFD-A463-38FC83E75DFD}"/>
          </ac:spMkLst>
        </pc:spChg>
        <pc:spChg chg="mod">
          <ac:chgData name="Abby Fellows" userId="8ab77458-b12c-4ee7-99bd-6e5b06067f13" providerId="ADAL" clId="{328B58BA-E97D-7940-8483-13A99F45DC9E}" dt="2023-01-11T20:17:07.598" v="4218" actId="20577"/>
          <ac:spMkLst>
            <pc:docMk/>
            <pc:sldMk cId="2528643938" sldId="270"/>
            <ac:spMk id="3" creationId="{91374B07-3E6E-DBEB-0C72-F275FF39B9DE}"/>
          </ac:spMkLst>
        </pc:spChg>
      </pc:sldChg>
      <pc:sldChg chg="modNotesTx">
        <pc:chgData name="Abby Fellows" userId="8ab77458-b12c-4ee7-99bd-6e5b06067f13" providerId="ADAL" clId="{328B58BA-E97D-7940-8483-13A99F45DC9E}" dt="2023-01-06T19:52:36.364" v="2736" actId="20577"/>
        <pc:sldMkLst>
          <pc:docMk/>
          <pc:sldMk cId="2624569818" sldId="271"/>
        </pc:sldMkLst>
      </pc:sldChg>
      <pc:sldChg chg="modSp mod">
        <pc:chgData name="Abby Fellows" userId="8ab77458-b12c-4ee7-99bd-6e5b06067f13" providerId="ADAL" clId="{328B58BA-E97D-7940-8483-13A99F45DC9E}" dt="2023-01-06T19:52:27.883" v="2735"/>
        <pc:sldMkLst>
          <pc:docMk/>
          <pc:sldMk cId="1732203921" sldId="272"/>
        </pc:sldMkLst>
        <pc:spChg chg="mod">
          <ac:chgData name="Abby Fellows" userId="8ab77458-b12c-4ee7-99bd-6e5b06067f13" providerId="ADAL" clId="{328B58BA-E97D-7940-8483-13A99F45DC9E}" dt="2023-01-06T19:52:27.883" v="2735"/>
          <ac:spMkLst>
            <pc:docMk/>
            <pc:sldMk cId="1732203921" sldId="272"/>
            <ac:spMk id="5" creationId="{69A27203-4CFF-8593-D671-022BF5E56D75}"/>
          </ac:spMkLst>
        </pc:spChg>
      </pc:sldChg>
      <pc:sldChg chg="modSp mod">
        <pc:chgData name="Abby Fellows" userId="8ab77458-b12c-4ee7-99bd-6e5b06067f13" providerId="ADAL" clId="{328B58BA-E97D-7940-8483-13A99F45DC9E}" dt="2023-01-06T15:25:59.624" v="1187" actId="1076"/>
        <pc:sldMkLst>
          <pc:docMk/>
          <pc:sldMk cId="1839616359" sldId="273"/>
        </pc:sldMkLst>
        <pc:graphicFrameChg chg="mod">
          <ac:chgData name="Abby Fellows" userId="8ab77458-b12c-4ee7-99bd-6e5b06067f13" providerId="ADAL" clId="{328B58BA-E97D-7940-8483-13A99F45DC9E}" dt="2023-01-06T15:25:59.624" v="1187" actId="1076"/>
          <ac:graphicFrameMkLst>
            <pc:docMk/>
            <pc:sldMk cId="1839616359" sldId="273"/>
            <ac:graphicFrameMk id="4" creationId="{B36253BE-AB92-1B6C-6B0D-ABB63A622286}"/>
          </ac:graphicFrameMkLst>
        </pc:graphicFrameChg>
      </pc:sldChg>
      <pc:sldChg chg="modSp mod ord">
        <pc:chgData name="Abby Fellows" userId="8ab77458-b12c-4ee7-99bd-6e5b06067f13" providerId="ADAL" clId="{328B58BA-E97D-7940-8483-13A99F45DC9E}" dt="2023-01-17T14:42:05.082" v="12294" actId="20577"/>
        <pc:sldMkLst>
          <pc:docMk/>
          <pc:sldMk cId="2902567528" sldId="275"/>
        </pc:sldMkLst>
        <pc:spChg chg="mod">
          <ac:chgData name="Abby Fellows" userId="8ab77458-b12c-4ee7-99bd-6e5b06067f13" providerId="ADAL" clId="{328B58BA-E97D-7940-8483-13A99F45DC9E}" dt="2023-01-17T14:42:05.082" v="12294" actId="20577"/>
          <ac:spMkLst>
            <pc:docMk/>
            <pc:sldMk cId="2902567528" sldId="275"/>
            <ac:spMk id="3" creationId="{90CC22A6-424F-FE7E-E9D7-7F16DC601E95}"/>
          </ac:spMkLst>
        </pc:spChg>
      </pc:sldChg>
      <pc:sldChg chg="addSp delSp modSp mod chgLayout">
        <pc:chgData name="Abby Fellows" userId="8ab77458-b12c-4ee7-99bd-6e5b06067f13" providerId="ADAL" clId="{328B58BA-E97D-7940-8483-13A99F45DC9E}" dt="2023-01-06T15:17:28.909" v="584" actId="700"/>
        <pc:sldMkLst>
          <pc:docMk/>
          <pc:sldMk cId="1196354195" sldId="276"/>
        </pc:sldMkLst>
        <pc:spChg chg="mod ord">
          <ac:chgData name="Abby Fellows" userId="8ab77458-b12c-4ee7-99bd-6e5b06067f13" providerId="ADAL" clId="{328B58BA-E97D-7940-8483-13A99F45DC9E}" dt="2023-01-06T15:17:28.909" v="584" actId="700"/>
          <ac:spMkLst>
            <pc:docMk/>
            <pc:sldMk cId="1196354195" sldId="276"/>
            <ac:spMk id="2" creationId="{9601412D-4A7A-AF8D-A431-BA90BD0B25FF}"/>
          </ac:spMkLst>
        </pc:spChg>
        <pc:spChg chg="del">
          <ac:chgData name="Abby Fellows" userId="8ab77458-b12c-4ee7-99bd-6e5b06067f13" providerId="ADAL" clId="{328B58BA-E97D-7940-8483-13A99F45DC9E}" dt="2023-01-06T15:17:28.909" v="584" actId="700"/>
          <ac:spMkLst>
            <pc:docMk/>
            <pc:sldMk cId="1196354195" sldId="276"/>
            <ac:spMk id="3" creationId="{4D3104AF-E79E-1502-D3B8-2C6CA433A7F2}"/>
          </ac:spMkLst>
        </pc:spChg>
        <pc:spChg chg="add mod ord">
          <ac:chgData name="Abby Fellows" userId="8ab77458-b12c-4ee7-99bd-6e5b06067f13" providerId="ADAL" clId="{328B58BA-E97D-7940-8483-13A99F45DC9E}" dt="2023-01-06T15:17:28.909" v="584" actId="700"/>
          <ac:spMkLst>
            <pc:docMk/>
            <pc:sldMk cId="1196354195" sldId="276"/>
            <ac:spMk id="4" creationId="{0723E781-81B8-0188-7950-0CEBDE4D888A}"/>
          </ac:spMkLst>
        </pc:spChg>
      </pc:sldChg>
      <pc:sldChg chg="modSp new mod">
        <pc:chgData name="Abby Fellows" userId="8ab77458-b12c-4ee7-99bd-6e5b06067f13" providerId="ADAL" clId="{328B58BA-E97D-7940-8483-13A99F45DC9E}" dt="2023-01-17T19:37:03.438" v="12727" actId="20577"/>
        <pc:sldMkLst>
          <pc:docMk/>
          <pc:sldMk cId="950533110" sldId="277"/>
        </pc:sldMkLst>
        <pc:spChg chg="mod">
          <ac:chgData name="Abby Fellows" userId="8ab77458-b12c-4ee7-99bd-6e5b06067f13" providerId="ADAL" clId="{328B58BA-E97D-7940-8483-13A99F45DC9E}" dt="2023-01-06T17:38:17.657" v="1594" actId="20577"/>
          <ac:spMkLst>
            <pc:docMk/>
            <pc:sldMk cId="950533110" sldId="277"/>
            <ac:spMk id="2" creationId="{7D29C2F6-9238-0C04-FF17-D99D1A1BBFE4}"/>
          </ac:spMkLst>
        </pc:spChg>
        <pc:spChg chg="mod">
          <ac:chgData name="Abby Fellows" userId="8ab77458-b12c-4ee7-99bd-6e5b06067f13" providerId="ADAL" clId="{328B58BA-E97D-7940-8483-13A99F45DC9E}" dt="2023-01-17T19:37:03.438" v="12727" actId="20577"/>
          <ac:spMkLst>
            <pc:docMk/>
            <pc:sldMk cId="950533110" sldId="277"/>
            <ac:spMk id="3" creationId="{E826607E-7500-05DE-1A2E-4E70602F3374}"/>
          </ac:spMkLst>
        </pc:spChg>
      </pc:sldChg>
      <pc:sldChg chg="new del">
        <pc:chgData name="Abby Fellows" userId="8ab77458-b12c-4ee7-99bd-6e5b06067f13" providerId="ADAL" clId="{328B58BA-E97D-7940-8483-13A99F45DC9E}" dt="2023-01-06T14:37:32.542" v="53" actId="680"/>
        <pc:sldMkLst>
          <pc:docMk/>
          <pc:sldMk cId="1640624999" sldId="277"/>
        </pc:sldMkLst>
      </pc:sldChg>
      <pc:sldChg chg="addSp modSp new mod modClrScheme chgLayout modNotesTx">
        <pc:chgData name="Abby Fellows" userId="8ab77458-b12c-4ee7-99bd-6e5b06067f13" providerId="ADAL" clId="{328B58BA-E97D-7940-8483-13A99F45DC9E}" dt="2023-01-17T13:45:17.749" v="10097" actId="20577"/>
        <pc:sldMkLst>
          <pc:docMk/>
          <pc:sldMk cId="2133087699" sldId="278"/>
        </pc:sldMkLst>
        <pc:spChg chg="mod ord">
          <ac:chgData name="Abby Fellows" userId="8ab77458-b12c-4ee7-99bd-6e5b06067f13" providerId="ADAL" clId="{328B58BA-E97D-7940-8483-13A99F45DC9E}" dt="2023-01-06T18:46:54.305" v="1864" actId="700"/>
          <ac:spMkLst>
            <pc:docMk/>
            <pc:sldMk cId="2133087699" sldId="278"/>
            <ac:spMk id="2" creationId="{95E0ED81-132F-D363-3E88-9E514BCF8FED}"/>
          </ac:spMkLst>
        </pc:spChg>
        <pc:spChg chg="add mod ord">
          <ac:chgData name="Abby Fellows" userId="8ab77458-b12c-4ee7-99bd-6e5b06067f13" providerId="ADAL" clId="{328B58BA-E97D-7940-8483-13A99F45DC9E}" dt="2023-01-17T13:42:25.415" v="9707" actId="20577"/>
          <ac:spMkLst>
            <pc:docMk/>
            <pc:sldMk cId="2133087699" sldId="278"/>
            <ac:spMk id="3" creationId="{A9C547F1-F332-F5E6-5D84-E8433F8691DF}"/>
          </ac:spMkLst>
        </pc:spChg>
      </pc:sldChg>
      <pc:sldChg chg="modSp add del mod">
        <pc:chgData name="Abby Fellows" userId="8ab77458-b12c-4ee7-99bd-6e5b06067f13" providerId="ADAL" clId="{328B58BA-E97D-7940-8483-13A99F45DC9E}" dt="2023-01-11T13:05:36.445" v="3503" actId="2696"/>
        <pc:sldMkLst>
          <pc:docMk/>
          <pc:sldMk cId="2411995094" sldId="2145706180"/>
        </pc:sldMkLst>
        <pc:spChg chg="mod">
          <ac:chgData name="Abby Fellows" userId="8ab77458-b12c-4ee7-99bd-6e5b06067f13" providerId="ADAL" clId="{328B58BA-E97D-7940-8483-13A99F45DC9E}" dt="2023-01-06T19:27:10.445" v="2155" actId="1076"/>
          <ac:spMkLst>
            <pc:docMk/>
            <pc:sldMk cId="2411995094" sldId="2145706180"/>
            <ac:spMk id="2" creationId="{830FBA43-7540-485D-8D8C-70A54AE68703}"/>
          </ac:spMkLst>
        </pc:spChg>
        <pc:spChg chg="mod">
          <ac:chgData name="Abby Fellows" userId="8ab77458-b12c-4ee7-99bd-6e5b06067f13" providerId="ADAL" clId="{328B58BA-E97D-7940-8483-13A99F45DC9E}" dt="2023-01-06T19:28:48.080" v="2156" actId="14100"/>
          <ac:spMkLst>
            <pc:docMk/>
            <pc:sldMk cId="2411995094" sldId="2145706180"/>
            <ac:spMk id="8" creationId="{E2210FDE-5F18-45F0-8718-57DE104A8F55}"/>
          </ac:spMkLst>
        </pc:spChg>
      </pc:sldChg>
      <pc:sldChg chg="addSp delSp modSp new del mod">
        <pc:chgData name="Abby Fellows" userId="8ab77458-b12c-4ee7-99bd-6e5b06067f13" providerId="ADAL" clId="{328B58BA-E97D-7940-8483-13A99F45DC9E}" dt="2023-01-11T13:05:37.958" v="3505" actId="2696"/>
        <pc:sldMkLst>
          <pc:docMk/>
          <pc:sldMk cId="1134072042" sldId="2145706181"/>
        </pc:sldMkLst>
        <pc:spChg chg="mod">
          <ac:chgData name="Abby Fellows" userId="8ab77458-b12c-4ee7-99bd-6e5b06067f13" providerId="ADAL" clId="{328B58BA-E97D-7940-8483-13A99F45DC9E}" dt="2023-01-11T13:00:16.511" v="3258" actId="21"/>
          <ac:spMkLst>
            <pc:docMk/>
            <pc:sldMk cId="1134072042" sldId="2145706181"/>
            <ac:spMk id="2" creationId="{31B9D3D3-8913-B502-D202-B96BD8E0AD2B}"/>
          </ac:spMkLst>
        </pc:spChg>
        <pc:spChg chg="mod">
          <ac:chgData name="Abby Fellows" userId="8ab77458-b12c-4ee7-99bd-6e5b06067f13" providerId="ADAL" clId="{328B58BA-E97D-7940-8483-13A99F45DC9E}" dt="2023-01-11T13:00:13.391" v="3257" actId="1076"/>
          <ac:spMkLst>
            <pc:docMk/>
            <pc:sldMk cId="1134072042" sldId="2145706181"/>
            <ac:spMk id="3" creationId="{795A221A-468B-96D0-0C58-40B07DCB9808}"/>
          </ac:spMkLst>
        </pc:spChg>
        <pc:spChg chg="mod">
          <ac:chgData name="Abby Fellows" userId="8ab77458-b12c-4ee7-99bd-6e5b06067f13" providerId="ADAL" clId="{328B58BA-E97D-7940-8483-13A99F45DC9E}" dt="2023-01-11T12:57:25.164" v="3229" actId="2711"/>
          <ac:spMkLst>
            <pc:docMk/>
            <pc:sldMk cId="1134072042" sldId="2145706181"/>
            <ac:spMk id="4" creationId="{D0126953-BEF8-7763-C8D5-FA2E41AFCB68}"/>
          </ac:spMkLst>
        </pc:spChg>
        <pc:spChg chg="add del mod">
          <ac:chgData name="Abby Fellows" userId="8ab77458-b12c-4ee7-99bd-6e5b06067f13" providerId="ADAL" clId="{328B58BA-E97D-7940-8483-13A99F45DC9E}" dt="2023-01-11T13:00:04.325" v="3254" actId="21"/>
          <ac:spMkLst>
            <pc:docMk/>
            <pc:sldMk cId="1134072042" sldId="2145706181"/>
            <ac:spMk id="5" creationId="{AC7757E1-C63B-D237-8B9B-0A668A8B4656}"/>
          </ac:spMkLst>
        </pc:spChg>
        <pc:spChg chg="add del mod">
          <ac:chgData name="Abby Fellows" userId="8ab77458-b12c-4ee7-99bd-6e5b06067f13" providerId="ADAL" clId="{328B58BA-E97D-7940-8483-13A99F45DC9E}" dt="2023-01-11T13:00:04.325" v="3254" actId="21"/>
          <ac:spMkLst>
            <pc:docMk/>
            <pc:sldMk cId="1134072042" sldId="2145706181"/>
            <ac:spMk id="6" creationId="{09004C51-2697-4DF0-29B0-6E77549C1596}"/>
          </ac:spMkLst>
        </pc:spChg>
      </pc:sldChg>
      <pc:sldChg chg="addSp delSp modSp new mod ord modNotesTx">
        <pc:chgData name="Abby Fellows" userId="8ab77458-b12c-4ee7-99bd-6e5b06067f13" providerId="ADAL" clId="{328B58BA-E97D-7940-8483-13A99F45DC9E}" dt="2023-01-17T14:09:47.545" v="11596" actId="20577"/>
        <pc:sldMkLst>
          <pc:docMk/>
          <pc:sldMk cId="2004070337" sldId="2145706182"/>
        </pc:sldMkLst>
        <pc:spChg chg="mod">
          <ac:chgData name="Abby Fellows" userId="8ab77458-b12c-4ee7-99bd-6e5b06067f13" providerId="ADAL" clId="{328B58BA-E97D-7940-8483-13A99F45DC9E}" dt="2023-01-11T13:00:18.927" v="3259"/>
          <ac:spMkLst>
            <pc:docMk/>
            <pc:sldMk cId="2004070337" sldId="2145706182"/>
            <ac:spMk id="2" creationId="{E8F21C08-82CA-C61A-25A1-F02BF2D4FCE7}"/>
          </ac:spMkLst>
        </pc:spChg>
        <pc:spChg chg="add mod">
          <ac:chgData name="Abby Fellows" userId="8ab77458-b12c-4ee7-99bd-6e5b06067f13" providerId="ADAL" clId="{328B58BA-E97D-7940-8483-13A99F45DC9E}" dt="2023-01-17T14:09:47.545" v="11596" actId="20577"/>
          <ac:spMkLst>
            <pc:docMk/>
            <pc:sldMk cId="2004070337" sldId="2145706182"/>
            <ac:spMk id="3" creationId="{F8436BB3-B53A-6216-3A24-4159D5BB9A09}"/>
          </ac:spMkLst>
        </pc:spChg>
        <pc:spChg chg="add mod">
          <ac:chgData name="Abby Fellows" userId="8ab77458-b12c-4ee7-99bd-6e5b06067f13" providerId="ADAL" clId="{328B58BA-E97D-7940-8483-13A99F45DC9E}" dt="2023-01-17T13:01:36.444" v="8159" actId="1035"/>
          <ac:spMkLst>
            <pc:docMk/>
            <pc:sldMk cId="2004070337" sldId="2145706182"/>
            <ac:spMk id="4" creationId="{5007A781-F381-ABD9-EF1B-55D44F506247}"/>
          </ac:spMkLst>
        </pc:spChg>
        <pc:spChg chg="add mod">
          <ac:chgData name="Abby Fellows" userId="8ab77458-b12c-4ee7-99bd-6e5b06067f13" providerId="ADAL" clId="{328B58BA-E97D-7940-8483-13A99F45DC9E}" dt="2023-01-17T13:01:36.444" v="8159" actId="1035"/>
          <ac:spMkLst>
            <pc:docMk/>
            <pc:sldMk cId="2004070337" sldId="2145706182"/>
            <ac:spMk id="5" creationId="{51D43DAE-AF5A-3B7C-290C-AF9AD46A85DA}"/>
          </ac:spMkLst>
        </pc:spChg>
        <pc:spChg chg="add mod">
          <ac:chgData name="Abby Fellows" userId="8ab77458-b12c-4ee7-99bd-6e5b06067f13" providerId="ADAL" clId="{328B58BA-E97D-7940-8483-13A99F45DC9E}" dt="2023-01-17T13:01:36.444" v="8159" actId="1035"/>
          <ac:spMkLst>
            <pc:docMk/>
            <pc:sldMk cId="2004070337" sldId="2145706182"/>
            <ac:spMk id="7" creationId="{BEAE5007-E37C-DF04-2AD7-0C54E4615469}"/>
          </ac:spMkLst>
        </pc:spChg>
        <pc:spChg chg="add del mod">
          <ac:chgData name="Abby Fellows" userId="8ab77458-b12c-4ee7-99bd-6e5b06067f13" providerId="ADAL" clId="{328B58BA-E97D-7940-8483-13A99F45DC9E}" dt="2023-01-17T13:01:40.154" v="8161"/>
          <ac:spMkLst>
            <pc:docMk/>
            <pc:sldMk cId="2004070337" sldId="2145706182"/>
            <ac:spMk id="8" creationId="{B151336D-4D3B-3464-F936-6B3A87DE4765}"/>
          </ac:spMkLst>
        </pc:spChg>
      </pc:sldChg>
      <pc:sldChg chg="addSp delSp modSp new mod modNotesTx">
        <pc:chgData name="Abby Fellows" userId="8ab77458-b12c-4ee7-99bd-6e5b06067f13" providerId="ADAL" clId="{328B58BA-E97D-7940-8483-13A99F45DC9E}" dt="2023-01-17T14:59:02.959" v="12356" actId="20577"/>
        <pc:sldMkLst>
          <pc:docMk/>
          <pc:sldMk cId="1872798452" sldId="2145706183"/>
        </pc:sldMkLst>
        <pc:spChg chg="add del mod">
          <ac:chgData name="Abby Fellows" userId="8ab77458-b12c-4ee7-99bd-6e5b06067f13" providerId="ADAL" clId="{328B58BA-E97D-7940-8483-13A99F45DC9E}" dt="2023-01-12T14:38:35.868" v="4588" actId="478"/>
          <ac:spMkLst>
            <pc:docMk/>
            <pc:sldMk cId="1872798452" sldId="2145706183"/>
            <ac:spMk id="2" creationId="{5AE6BDDB-E5DA-1E85-C8E0-8608868E2AB9}"/>
          </ac:spMkLst>
        </pc:spChg>
        <pc:graphicFrameChg chg="add del mod modGraphic">
          <ac:chgData name="Abby Fellows" userId="8ab77458-b12c-4ee7-99bd-6e5b06067f13" providerId="ADAL" clId="{328B58BA-E97D-7940-8483-13A99F45DC9E}" dt="2023-01-12T14:37:57.347" v="4583"/>
          <ac:graphicFrameMkLst>
            <pc:docMk/>
            <pc:sldMk cId="1872798452" sldId="2145706183"/>
            <ac:graphicFrameMk id="3" creationId="{6F4F1930-295E-EBE3-A3DE-2BB4549989ED}"/>
          </ac:graphicFrameMkLst>
        </pc:graphicFrameChg>
        <pc:picChg chg="add mod">
          <ac:chgData name="Abby Fellows" userId="8ab77458-b12c-4ee7-99bd-6e5b06067f13" providerId="ADAL" clId="{328B58BA-E97D-7940-8483-13A99F45DC9E}" dt="2023-01-12T14:38:55.013" v="4592" actId="1076"/>
          <ac:picMkLst>
            <pc:docMk/>
            <pc:sldMk cId="1872798452" sldId="2145706183"/>
            <ac:picMk id="5" creationId="{5CFD792E-F67F-B4F2-521C-46FA7140A44F}"/>
          </ac:picMkLst>
        </pc:picChg>
      </pc:sldChg>
      <pc:sldChg chg="modSp new mod chgLayout modNotesTx">
        <pc:chgData name="Abby Fellows" userId="8ab77458-b12c-4ee7-99bd-6e5b06067f13" providerId="ADAL" clId="{328B58BA-E97D-7940-8483-13A99F45DC9E}" dt="2023-01-17T13:57:46.298" v="11330" actId="700"/>
        <pc:sldMkLst>
          <pc:docMk/>
          <pc:sldMk cId="1131256373" sldId="2145706184"/>
        </pc:sldMkLst>
        <pc:spChg chg="mod ord">
          <ac:chgData name="Abby Fellows" userId="8ab77458-b12c-4ee7-99bd-6e5b06067f13" providerId="ADAL" clId="{328B58BA-E97D-7940-8483-13A99F45DC9E}" dt="2023-01-17T13:57:46.298" v="11330" actId="700"/>
          <ac:spMkLst>
            <pc:docMk/>
            <pc:sldMk cId="1131256373" sldId="2145706184"/>
            <ac:spMk id="2" creationId="{AF464AE9-A0EC-E3BE-EECF-1F13622AE5CD}"/>
          </ac:spMkLst>
        </pc:spChg>
        <pc:spChg chg="mod ord">
          <ac:chgData name="Abby Fellows" userId="8ab77458-b12c-4ee7-99bd-6e5b06067f13" providerId="ADAL" clId="{328B58BA-E97D-7940-8483-13A99F45DC9E}" dt="2023-01-17T13:57:46.298" v="11330" actId="700"/>
          <ac:spMkLst>
            <pc:docMk/>
            <pc:sldMk cId="1131256373" sldId="2145706184"/>
            <ac:spMk id="3" creationId="{85700A69-90DA-0924-055C-18D977619EDB}"/>
          </ac:spMkLst>
        </pc:spChg>
      </pc:sldChg>
      <pc:sldChg chg="delSp modSp new mod modClrScheme chgLayout modNotesTx">
        <pc:chgData name="Abby Fellows" userId="8ab77458-b12c-4ee7-99bd-6e5b06067f13" providerId="ADAL" clId="{328B58BA-E97D-7940-8483-13A99F45DC9E}" dt="2023-01-17T14:02:48.255" v="11575"/>
        <pc:sldMkLst>
          <pc:docMk/>
          <pc:sldMk cId="6101904" sldId="2145706185"/>
        </pc:sldMkLst>
        <pc:spChg chg="mod ord">
          <ac:chgData name="Abby Fellows" userId="8ab77458-b12c-4ee7-99bd-6e5b06067f13" providerId="ADAL" clId="{328B58BA-E97D-7940-8483-13A99F45DC9E}" dt="2023-01-17T14:02:30.751" v="11574" actId="27636"/>
          <ac:spMkLst>
            <pc:docMk/>
            <pc:sldMk cId="6101904" sldId="2145706185"/>
            <ac:spMk id="2" creationId="{6FBD32E1-F807-EA03-2A20-153AA0E9EF0A}"/>
          </ac:spMkLst>
        </pc:spChg>
        <pc:spChg chg="del mod">
          <ac:chgData name="Abby Fellows" userId="8ab77458-b12c-4ee7-99bd-6e5b06067f13" providerId="ADAL" clId="{328B58BA-E97D-7940-8483-13A99F45DC9E}" dt="2023-01-17T14:02:24.237" v="11572" actId="478"/>
          <ac:spMkLst>
            <pc:docMk/>
            <pc:sldMk cId="6101904" sldId="2145706185"/>
            <ac:spMk id="3" creationId="{6E935C74-58D8-2EF5-5453-B1AA02EB25C0}"/>
          </ac:spMkLst>
        </pc:spChg>
      </pc:sldChg>
      <pc:sldChg chg="addSp modSp new del mod">
        <pc:chgData name="Abby Fellows" userId="8ab77458-b12c-4ee7-99bd-6e5b06067f13" providerId="ADAL" clId="{328B58BA-E97D-7940-8483-13A99F45DC9E}" dt="2023-01-16T17:26:26.172" v="7899" actId="2696"/>
        <pc:sldMkLst>
          <pc:docMk/>
          <pc:sldMk cId="2824629115" sldId="2145706185"/>
        </pc:sldMkLst>
        <pc:spChg chg="mod">
          <ac:chgData name="Abby Fellows" userId="8ab77458-b12c-4ee7-99bd-6e5b06067f13" providerId="ADAL" clId="{328B58BA-E97D-7940-8483-13A99F45DC9E}" dt="2023-01-12T21:36:57.429" v="6070" actId="20577"/>
          <ac:spMkLst>
            <pc:docMk/>
            <pc:sldMk cId="2824629115" sldId="2145706185"/>
            <ac:spMk id="2" creationId="{F568BF9E-9305-6E6E-7EF7-51813E484F25}"/>
          </ac:spMkLst>
        </pc:spChg>
        <pc:spChg chg="add mod">
          <ac:chgData name="Abby Fellows" userId="8ab77458-b12c-4ee7-99bd-6e5b06067f13" providerId="ADAL" clId="{328B58BA-E97D-7940-8483-13A99F45DC9E}" dt="2023-01-12T21:41:42.244" v="6341" actId="20577"/>
          <ac:spMkLst>
            <pc:docMk/>
            <pc:sldMk cId="2824629115" sldId="2145706185"/>
            <ac:spMk id="7" creationId="{7F8945E4-9551-F936-B40E-918998AAB966}"/>
          </ac:spMkLst>
        </pc:spChg>
        <pc:picChg chg="add mod">
          <ac:chgData name="Abby Fellows" userId="8ab77458-b12c-4ee7-99bd-6e5b06067f13" providerId="ADAL" clId="{328B58BA-E97D-7940-8483-13A99F45DC9E}" dt="2023-01-12T21:38:29.545" v="6081" actId="14100"/>
          <ac:picMkLst>
            <pc:docMk/>
            <pc:sldMk cId="2824629115" sldId="2145706185"/>
            <ac:picMk id="4" creationId="{F5560153-5E9C-994C-7023-FF4F57473D87}"/>
          </ac:picMkLst>
        </pc:picChg>
        <pc:picChg chg="add mod">
          <ac:chgData name="Abby Fellows" userId="8ab77458-b12c-4ee7-99bd-6e5b06067f13" providerId="ADAL" clId="{328B58BA-E97D-7940-8483-13A99F45DC9E}" dt="2023-01-12T21:38:22.331" v="6080" actId="1076"/>
          <ac:picMkLst>
            <pc:docMk/>
            <pc:sldMk cId="2824629115" sldId="2145706185"/>
            <ac:picMk id="6" creationId="{CF1A522F-8982-E01D-CBA6-E2E57DE51774}"/>
          </ac:picMkLst>
        </pc:picChg>
      </pc:sldChg>
      <pc:sldChg chg="modSp new add del mod">
        <pc:chgData name="Abby Fellows" userId="8ab77458-b12c-4ee7-99bd-6e5b06067f13" providerId="ADAL" clId="{328B58BA-E97D-7940-8483-13A99F45DC9E}" dt="2023-01-16T12:22:01.681" v="7861" actId="2696"/>
        <pc:sldMkLst>
          <pc:docMk/>
          <pc:sldMk cId="3940534404" sldId="2145706186"/>
        </pc:sldMkLst>
        <pc:spChg chg="mod">
          <ac:chgData name="Abby Fellows" userId="8ab77458-b12c-4ee7-99bd-6e5b06067f13" providerId="ADAL" clId="{328B58BA-E97D-7940-8483-13A99F45DC9E}" dt="2023-01-13T15:56:48.508" v="6948" actId="20577"/>
          <ac:spMkLst>
            <pc:docMk/>
            <pc:sldMk cId="3940534404" sldId="2145706186"/>
            <ac:spMk id="2" creationId="{F39A9988-39E5-5D0E-1F9F-E5028CE19139}"/>
          </ac:spMkLst>
        </pc:spChg>
        <pc:spChg chg="mod">
          <ac:chgData name="Abby Fellows" userId="8ab77458-b12c-4ee7-99bd-6e5b06067f13" providerId="ADAL" clId="{328B58BA-E97D-7940-8483-13A99F45DC9E}" dt="2023-01-16T12:16:28.399" v="7579" actId="20577"/>
          <ac:spMkLst>
            <pc:docMk/>
            <pc:sldMk cId="3940534404" sldId="2145706186"/>
            <ac:spMk id="3" creationId="{E9B555A7-4973-4EC4-F57C-3809563A14A9}"/>
          </ac:spMkLst>
        </pc:spChg>
      </pc:sldChg>
      <pc:sldMasterChg chg="delSldLayout">
        <pc:chgData name="Abby Fellows" userId="8ab77458-b12c-4ee7-99bd-6e5b06067f13" providerId="ADAL" clId="{328B58BA-E97D-7940-8483-13A99F45DC9E}" dt="2023-01-11T13:05:36.445" v="3504" actId="2696"/>
        <pc:sldMasterMkLst>
          <pc:docMk/>
          <pc:sldMasterMk cId="0" sldId="2147483660"/>
        </pc:sldMasterMkLst>
        <pc:sldLayoutChg chg="del">
          <pc:chgData name="Abby Fellows" userId="8ab77458-b12c-4ee7-99bd-6e5b06067f13" providerId="ADAL" clId="{328B58BA-E97D-7940-8483-13A99F45DC9E}" dt="2023-01-11T13:05:36.445" v="3504" actId="2696"/>
          <pc:sldLayoutMkLst>
            <pc:docMk/>
            <pc:sldMasterMk cId="0" sldId="2147483660"/>
            <pc:sldLayoutMk cId="3654732858" sldId="2147483661"/>
          </pc:sldLayoutMkLst>
        </pc:sldLayoutChg>
      </pc:sldMaster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646F4AE-433F-4D40-86CE-85EAF6297253}" type="doc">
      <dgm:prSet loTypeId="urn:microsoft.com/office/officeart/2005/8/layout/lProcess3" loCatId="process" qsTypeId="urn:microsoft.com/office/officeart/2005/8/quickstyle/simple1" qsCatId="simple" csTypeId="urn:microsoft.com/office/officeart/2005/8/colors/accent1_2" csCatId="accent1" phldr="1"/>
      <dgm:spPr/>
      <dgm:t>
        <a:bodyPr/>
        <a:lstStyle/>
        <a:p>
          <a:endParaRPr lang="en-US"/>
        </a:p>
      </dgm:t>
    </dgm:pt>
    <dgm:pt modelId="{AFC3F70C-A3D3-A542-BA5D-DACE8A75737E}">
      <dgm:prSet custT="1"/>
      <dgm:spPr/>
      <dgm:t>
        <a:bodyPr/>
        <a:lstStyle/>
        <a:p>
          <a:r>
            <a:rPr lang="en-US" sz="1600" b="1" i="0" baseline="0"/>
            <a:t>Data type</a:t>
          </a:r>
          <a:endParaRPr lang="en-US" sz="1600"/>
        </a:p>
      </dgm:t>
    </dgm:pt>
    <dgm:pt modelId="{191C8906-7784-874F-94B4-F0FAB8D10D7F}" type="parTrans" cxnId="{E25E9B7A-BA5B-0F4E-B9B9-2107BABBFACC}">
      <dgm:prSet/>
      <dgm:spPr/>
      <dgm:t>
        <a:bodyPr/>
        <a:lstStyle/>
        <a:p>
          <a:endParaRPr lang="en-US"/>
        </a:p>
      </dgm:t>
    </dgm:pt>
    <dgm:pt modelId="{3CA21D4C-D514-0F4C-9FD0-F416A4D9FE8F}" type="sibTrans" cxnId="{E25E9B7A-BA5B-0F4E-B9B9-2107BABBFACC}">
      <dgm:prSet/>
      <dgm:spPr/>
      <dgm:t>
        <a:bodyPr/>
        <a:lstStyle/>
        <a:p>
          <a:endParaRPr lang="en-US"/>
        </a:p>
      </dgm:t>
    </dgm:pt>
    <dgm:pt modelId="{7A265A1E-E1AD-E74C-8843-39E13184943B}">
      <dgm:prSet/>
      <dgm:spPr/>
      <dgm:t>
        <a:bodyPr/>
        <a:lstStyle/>
        <a:p>
          <a:r>
            <a:rPr lang="en-US" b="0" i="0" baseline="0"/>
            <a:t>Describe data collected, data to be shared, rational for sharing, and data documentation</a:t>
          </a:r>
          <a:endParaRPr lang="en-US"/>
        </a:p>
      </dgm:t>
    </dgm:pt>
    <dgm:pt modelId="{B7EB6E43-11F3-6845-9C3C-11E12850F567}" type="parTrans" cxnId="{DFEBBF9A-FC93-2743-A6D5-16DEC415FF3E}">
      <dgm:prSet/>
      <dgm:spPr/>
      <dgm:t>
        <a:bodyPr/>
        <a:lstStyle/>
        <a:p>
          <a:endParaRPr lang="en-US"/>
        </a:p>
      </dgm:t>
    </dgm:pt>
    <dgm:pt modelId="{11DA7D59-982C-1144-9D8D-923989D642F1}" type="sibTrans" cxnId="{DFEBBF9A-FC93-2743-A6D5-16DEC415FF3E}">
      <dgm:prSet/>
      <dgm:spPr/>
      <dgm:t>
        <a:bodyPr/>
        <a:lstStyle/>
        <a:p>
          <a:endParaRPr lang="en-US"/>
        </a:p>
      </dgm:t>
    </dgm:pt>
    <dgm:pt modelId="{71EB9FFD-BB13-D34B-8E4A-0A7599008EFA}">
      <dgm:prSet custT="1"/>
      <dgm:spPr/>
      <dgm:t>
        <a:bodyPr/>
        <a:lstStyle/>
        <a:p>
          <a:r>
            <a:rPr lang="en-US" sz="1600" b="1" i="0" baseline="0"/>
            <a:t>Related tools, software, code </a:t>
          </a:r>
          <a:endParaRPr lang="en-US" sz="1600"/>
        </a:p>
      </dgm:t>
    </dgm:pt>
    <dgm:pt modelId="{073AF308-84A8-2148-8F04-DC574E4F7E43}" type="parTrans" cxnId="{FC48FC7E-82E7-BC41-B3D6-8E96ED2417D6}">
      <dgm:prSet/>
      <dgm:spPr/>
      <dgm:t>
        <a:bodyPr/>
        <a:lstStyle/>
        <a:p>
          <a:endParaRPr lang="en-US"/>
        </a:p>
      </dgm:t>
    </dgm:pt>
    <dgm:pt modelId="{85352B69-E31C-3141-8E8C-33D22FD937A9}" type="sibTrans" cxnId="{FC48FC7E-82E7-BC41-B3D6-8E96ED2417D6}">
      <dgm:prSet/>
      <dgm:spPr/>
      <dgm:t>
        <a:bodyPr/>
        <a:lstStyle/>
        <a:p>
          <a:endParaRPr lang="en-US"/>
        </a:p>
      </dgm:t>
    </dgm:pt>
    <dgm:pt modelId="{D1BE1F46-FF9F-A044-837F-1323D551A53D}">
      <dgm:prSet/>
      <dgm:spPr/>
      <dgm:t>
        <a:bodyPr/>
        <a:lstStyle/>
        <a:p>
          <a:r>
            <a:rPr lang="en-US" b="0" i="0" baseline="0"/>
            <a:t>Tools and software needed to access and manipulate data</a:t>
          </a:r>
          <a:endParaRPr lang="en-US"/>
        </a:p>
      </dgm:t>
    </dgm:pt>
    <dgm:pt modelId="{9BB563CC-238D-2049-98FC-C12209152F34}" type="parTrans" cxnId="{CCD2A4D4-25A0-0544-816F-5FE5745F7BA4}">
      <dgm:prSet/>
      <dgm:spPr/>
      <dgm:t>
        <a:bodyPr/>
        <a:lstStyle/>
        <a:p>
          <a:endParaRPr lang="en-US"/>
        </a:p>
      </dgm:t>
    </dgm:pt>
    <dgm:pt modelId="{AB4B14DE-3877-B14D-8225-B922333A6DD8}" type="sibTrans" cxnId="{CCD2A4D4-25A0-0544-816F-5FE5745F7BA4}">
      <dgm:prSet/>
      <dgm:spPr/>
      <dgm:t>
        <a:bodyPr/>
        <a:lstStyle/>
        <a:p>
          <a:endParaRPr lang="en-US"/>
        </a:p>
      </dgm:t>
    </dgm:pt>
    <dgm:pt modelId="{D4715526-A232-B54B-BD55-B50DF4700F62}">
      <dgm:prSet custT="1"/>
      <dgm:spPr/>
      <dgm:t>
        <a:bodyPr/>
        <a:lstStyle/>
        <a:p>
          <a:r>
            <a:rPr lang="en-US" sz="1600" b="1" i="0" baseline="0"/>
            <a:t>Standards </a:t>
          </a:r>
          <a:endParaRPr lang="en-US" sz="1600"/>
        </a:p>
      </dgm:t>
    </dgm:pt>
    <dgm:pt modelId="{F0256312-C771-3940-8C05-0711E2363244}" type="parTrans" cxnId="{35AAED2A-BB5A-F74D-88B0-D0B65A22C8E3}">
      <dgm:prSet/>
      <dgm:spPr/>
      <dgm:t>
        <a:bodyPr/>
        <a:lstStyle/>
        <a:p>
          <a:endParaRPr lang="en-US"/>
        </a:p>
      </dgm:t>
    </dgm:pt>
    <dgm:pt modelId="{3CDD4267-6940-814A-89E1-B8A25F743AE3}" type="sibTrans" cxnId="{35AAED2A-BB5A-F74D-88B0-D0B65A22C8E3}">
      <dgm:prSet/>
      <dgm:spPr/>
      <dgm:t>
        <a:bodyPr/>
        <a:lstStyle/>
        <a:p>
          <a:endParaRPr lang="en-US"/>
        </a:p>
      </dgm:t>
    </dgm:pt>
    <dgm:pt modelId="{9C559375-0E92-2940-A77F-5F93EE38F053}">
      <dgm:prSet/>
      <dgm:spPr/>
      <dgm:t>
        <a:bodyPr/>
        <a:lstStyle/>
        <a:p>
          <a:r>
            <a:rPr lang="en-US" b="0" i="0" baseline="0"/>
            <a:t>Standards to be applied to scientific data and metadata</a:t>
          </a:r>
          <a:endParaRPr lang="en-US"/>
        </a:p>
      </dgm:t>
    </dgm:pt>
    <dgm:pt modelId="{299404D9-9254-484A-A571-58C5DF979DC3}" type="parTrans" cxnId="{519C3356-624F-D346-98C5-42F65C63B988}">
      <dgm:prSet/>
      <dgm:spPr/>
      <dgm:t>
        <a:bodyPr/>
        <a:lstStyle/>
        <a:p>
          <a:endParaRPr lang="en-US"/>
        </a:p>
      </dgm:t>
    </dgm:pt>
    <dgm:pt modelId="{1D09A342-2CB5-7B43-A1A5-FEBF76CC59EC}" type="sibTrans" cxnId="{519C3356-624F-D346-98C5-42F65C63B988}">
      <dgm:prSet/>
      <dgm:spPr/>
      <dgm:t>
        <a:bodyPr/>
        <a:lstStyle/>
        <a:p>
          <a:endParaRPr lang="en-US"/>
        </a:p>
      </dgm:t>
    </dgm:pt>
    <dgm:pt modelId="{FB7655F5-700B-274A-B37E-777DF5E3C78A}">
      <dgm:prSet custT="1"/>
      <dgm:spPr/>
      <dgm:t>
        <a:bodyPr/>
        <a:lstStyle/>
        <a:p>
          <a:r>
            <a:rPr lang="en-US" sz="1600" b="1" i="0" baseline="0"/>
            <a:t>Data preservation, access, timelines </a:t>
          </a:r>
          <a:endParaRPr lang="en-US" sz="1600"/>
        </a:p>
      </dgm:t>
    </dgm:pt>
    <dgm:pt modelId="{2CF91C72-0A43-DA49-AF66-0BC44B17F058}" type="parTrans" cxnId="{22E892AC-6B03-A54D-98E2-F75E6EA648EB}">
      <dgm:prSet/>
      <dgm:spPr/>
      <dgm:t>
        <a:bodyPr/>
        <a:lstStyle/>
        <a:p>
          <a:endParaRPr lang="en-US"/>
        </a:p>
      </dgm:t>
    </dgm:pt>
    <dgm:pt modelId="{59A703A5-CBCF-4D4B-BB27-AB9FD0BA5733}" type="sibTrans" cxnId="{22E892AC-6B03-A54D-98E2-F75E6EA648EB}">
      <dgm:prSet/>
      <dgm:spPr/>
      <dgm:t>
        <a:bodyPr/>
        <a:lstStyle/>
        <a:p>
          <a:endParaRPr lang="en-US"/>
        </a:p>
      </dgm:t>
    </dgm:pt>
    <dgm:pt modelId="{B1440CE5-FAFE-AE4F-8430-89EDAC21DD0E}">
      <dgm:prSet/>
      <dgm:spPr/>
      <dgm:t>
        <a:bodyPr/>
        <a:lstStyle/>
        <a:p>
          <a:r>
            <a:rPr lang="en-US" b="0" i="0" baseline="0"/>
            <a:t>Repository to be used, persistent unique identifiers, and when/ how long data will be available</a:t>
          </a:r>
          <a:endParaRPr lang="en-US"/>
        </a:p>
      </dgm:t>
    </dgm:pt>
    <dgm:pt modelId="{83F404DC-2001-3A49-A333-BC1D2D8597B7}" type="parTrans" cxnId="{76D7EB48-1EB7-774A-AA2F-DE1737411351}">
      <dgm:prSet/>
      <dgm:spPr/>
      <dgm:t>
        <a:bodyPr/>
        <a:lstStyle/>
        <a:p>
          <a:endParaRPr lang="en-US"/>
        </a:p>
      </dgm:t>
    </dgm:pt>
    <dgm:pt modelId="{86CFB0E9-E299-1D4D-B1F9-C3F02C6E76C2}" type="sibTrans" cxnId="{76D7EB48-1EB7-774A-AA2F-DE1737411351}">
      <dgm:prSet/>
      <dgm:spPr/>
      <dgm:t>
        <a:bodyPr/>
        <a:lstStyle/>
        <a:p>
          <a:endParaRPr lang="en-US"/>
        </a:p>
      </dgm:t>
    </dgm:pt>
    <dgm:pt modelId="{B2BDF8DB-67F2-CA48-9FFB-50368CFBEDA6}">
      <dgm:prSet custT="1"/>
      <dgm:spPr/>
      <dgm:t>
        <a:bodyPr/>
        <a:lstStyle/>
        <a:p>
          <a:r>
            <a:rPr lang="en-US" sz="1600" b="1" i="0" baseline="0"/>
            <a:t>Access, distribution, reuse considerations </a:t>
          </a:r>
          <a:endParaRPr lang="en-US" sz="1600"/>
        </a:p>
      </dgm:t>
    </dgm:pt>
    <dgm:pt modelId="{D6AF709C-080B-5D4B-8565-AC3151D8CD24}" type="parTrans" cxnId="{A97D20A4-1AE7-4344-BBDF-F5E02CA70ED6}">
      <dgm:prSet/>
      <dgm:spPr/>
      <dgm:t>
        <a:bodyPr/>
        <a:lstStyle/>
        <a:p>
          <a:endParaRPr lang="en-US"/>
        </a:p>
      </dgm:t>
    </dgm:pt>
    <dgm:pt modelId="{F06A23E7-EC7E-3546-8FF7-8DC3F489A0A0}" type="sibTrans" cxnId="{A97D20A4-1AE7-4344-BBDF-F5E02CA70ED6}">
      <dgm:prSet/>
      <dgm:spPr/>
      <dgm:t>
        <a:bodyPr/>
        <a:lstStyle/>
        <a:p>
          <a:endParaRPr lang="en-US"/>
        </a:p>
      </dgm:t>
    </dgm:pt>
    <dgm:pt modelId="{852C09AC-4684-8E40-89AA-4FBB6EA320ED}">
      <dgm:prSet/>
      <dgm:spPr/>
      <dgm:t>
        <a:bodyPr/>
        <a:lstStyle/>
        <a:p>
          <a:r>
            <a:rPr lang="en-US" b="0" i="0" baseline="0"/>
            <a:t>Description of factors for data access, distribution, or reuse</a:t>
          </a:r>
          <a:endParaRPr lang="en-US"/>
        </a:p>
      </dgm:t>
    </dgm:pt>
    <dgm:pt modelId="{FAABE6CA-F975-6142-9750-9D0FDBF8BDD4}" type="parTrans" cxnId="{87279EEF-F81C-1F4A-B6B6-934015F908C0}">
      <dgm:prSet/>
      <dgm:spPr/>
      <dgm:t>
        <a:bodyPr/>
        <a:lstStyle/>
        <a:p>
          <a:endParaRPr lang="en-US"/>
        </a:p>
      </dgm:t>
    </dgm:pt>
    <dgm:pt modelId="{DC6962F6-F5D7-F440-BE1E-DA021632A2BF}" type="sibTrans" cxnId="{87279EEF-F81C-1F4A-B6B6-934015F908C0}">
      <dgm:prSet/>
      <dgm:spPr/>
      <dgm:t>
        <a:bodyPr/>
        <a:lstStyle/>
        <a:p>
          <a:endParaRPr lang="en-US"/>
        </a:p>
      </dgm:t>
    </dgm:pt>
    <dgm:pt modelId="{4F9CEE4F-3CC5-8A4C-8089-A7C61846A08A}">
      <dgm:prSet custT="1"/>
      <dgm:spPr/>
      <dgm:t>
        <a:bodyPr/>
        <a:lstStyle/>
        <a:p>
          <a:r>
            <a:rPr lang="en-US" sz="1600" b="1" i="0" baseline="0"/>
            <a:t>Oversight of data management </a:t>
          </a:r>
          <a:endParaRPr lang="en-US" sz="1600"/>
        </a:p>
      </dgm:t>
    </dgm:pt>
    <dgm:pt modelId="{C59E7B07-291D-1143-B12E-99F829096F91}" type="parTrans" cxnId="{2A98A55C-F813-124B-AADB-4ED29AC82E2D}">
      <dgm:prSet/>
      <dgm:spPr/>
      <dgm:t>
        <a:bodyPr/>
        <a:lstStyle/>
        <a:p>
          <a:endParaRPr lang="en-US"/>
        </a:p>
      </dgm:t>
    </dgm:pt>
    <dgm:pt modelId="{26A5076F-29B2-C943-A3F4-1A2818846EE6}" type="sibTrans" cxnId="{2A98A55C-F813-124B-AADB-4ED29AC82E2D}">
      <dgm:prSet/>
      <dgm:spPr/>
      <dgm:t>
        <a:bodyPr/>
        <a:lstStyle/>
        <a:p>
          <a:endParaRPr lang="en-US"/>
        </a:p>
      </dgm:t>
    </dgm:pt>
    <dgm:pt modelId="{9B568A30-3E09-6642-B71B-422CA48784CE}">
      <dgm:prSet/>
      <dgm:spPr/>
      <dgm:t>
        <a:bodyPr/>
        <a:lstStyle/>
        <a:p>
          <a:r>
            <a:rPr lang="en-US" b="0" i="0" baseline="0"/>
            <a:t>Plan compliance will be monitored/ managed and by whom</a:t>
          </a:r>
          <a:endParaRPr lang="en-US"/>
        </a:p>
      </dgm:t>
    </dgm:pt>
    <dgm:pt modelId="{1B05FF29-2F70-F548-8D8B-55CCC9125E97}" type="parTrans" cxnId="{4991C229-AE07-F245-823B-434CCC2750ED}">
      <dgm:prSet/>
      <dgm:spPr/>
      <dgm:t>
        <a:bodyPr/>
        <a:lstStyle/>
        <a:p>
          <a:endParaRPr lang="en-US"/>
        </a:p>
      </dgm:t>
    </dgm:pt>
    <dgm:pt modelId="{D24F450A-DE83-EE4B-B3F8-E05E01482902}" type="sibTrans" cxnId="{4991C229-AE07-F245-823B-434CCC2750ED}">
      <dgm:prSet/>
      <dgm:spPr/>
      <dgm:t>
        <a:bodyPr/>
        <a:lstStyle/>
        <a:p>
          <a:endParaRPr lang="en-US"/>
        </a:p>
      </dgm:t>
    </dgm:pt>
    <dgm:pt modelId="{3008B711-000B-E745-9F23-2D6CC7C119C9}" type="pres">
      <dgm:prSet presAssocID="{C646F4AE-433F-4D40-86CE-85EAF6297253}" presName="Name0" presStyleCnt="0">
        <dgm:presLayoutVars>
          <dgm:chPref val="3"/>
          <dgm:dir/>
          <dgm:animLvl val="lvl"/>
          <dgm:resizeHandles/>
        </dgm:presLayoutVars>
      </dgm:prSet>
      <dgm:spPr/>
    </dgm:pt>
    <dgm:pt modelId="{F56BE0C8-D6A0-1B42-B151-719E85BED20B}" type="pres">
      <dgm:prSet presAssocID="{AFC3F70C-A3D3-A542-BA5D-DACE8A75737E}" presName="horFlow" presStyleCnt="0"/>
      <dgm:spPr/>
    </dgm:pt>
    <dgm:pt modelId="{09951F43-E76A-6A47-929E-44842A48F339}" type="pres">
      <dgm:prSet presAssocID="{AFC3F70C-A3D3-A542-BA5D-DACE8A75737E}" presName="bigChev" presStyleLbl="node1" presStyleIdx="0" presStyleCnt="6" custScaleX="215031" custLinFactNeighborY="-22041"/>
      <dgm:spPr/>
    </dgm:pt>
    <dgm:pt modelId="{76B82F6F-DCFA-D24F-B9FF-43FC735128AF}" type="pres">
      <dgm:prSet presAssocID="{B7EB6E43-11F3-6845-9C3C-11E12850F567}" presName="parTrans" presStyleCnt="0"/>
      <dgm:spPr/>
    </dgm:pt>
    <dgm:pt modelId="{76E582BF-97CE-8C42-97AC-16887362A35E}" type="pres">
      <dgm:prSet presAssocID="{7A265A1E-E1AD-E74C-8843-39E13184943B}" presName="node" presStyleLbl="alignAccFollowNode1" presStyleIdx="0" presStyleCnt="6" custScaleX="388507">
        <dgm:presLayoutVars>
          <dgm:bulletEnabled val="1"/>
        </dgm:presLayoutVars>
      </dgm:prSet>
      <dgm:spPr/>
    </dgm:pt>
    <dgm:pt modelId="{93A8B8F0-0850-974E-BEB2-2277D7A6F624}" type="pres">
      <dgm:prSet presAssocID="{AFC3F70C-A3D3-A542-BA5D-DACE8A75737E}" presName="vSp" presStyleCnt="0"/>
      <dgm:spPr/>
    </dgm:pt>
    <dgm:pt modelId="{C6BED0B9-D134-BD43-8CA7-F797A074E46D}" type="pres">
      <dgm:prSet presAssocID="{71EB9FFD-BB13-D34B-8E4A-0A7599008EFA}" presName="horFlow" presStyleCnt="0"/>
      <dgm:spPr/>
    </dgm:pt>
    <dgm:pt modelId="{2092A505-C80E-9E47-97F5-DB8619328D3F}" type="pres">
      <dgm:prSet presAssocID="{71EB9FFD-BB13-D34B-8E4A-0A7599008EFA}" presName="bigChev" presStyleLbl="node1" presStyleIdx="1" presStyleCnt="6" custScaleX="215031"/>
      <dgm:spPr/>
    </dgm:pt>
    <dgm:pt modelId="{DA425C90-030E-3644-9BDB-05FC8D9D453E}" type="pres">
      <dgm:prSet presAssocID="{9BB563CC-238D-2049-98FC-C12209152F34}" presName="parTrans" presStyleCnt="0"/>
      <dgm:spPr/>
    </dgm:pt>
    <dgm:pt modelId="{3863A266-54E6-AA44-AC03-8CB07CD21727}" type="pres">
      <dgm:prSet presAssocID="{D1BE1F46-FF9F-A044-837F-1323D551A53D}" presName="node" presStyleLbl="alignAccFollowNode1" presStyleIdx="1" presStyleCnt="6" custScaleX="388507">
        <dgm:presLayoutVars>
          <dgm:bulletEnabled val="1"/>
        </dgm:presLayoutVars>
      </dgm:prSet>
      <dgm:spPr/>
    </dgm:pt>
    <dgm:pt modelId="{081773B8-488C-DE46-9DB3-6D5C9974D94D}" type="pres">
      <dgm:prSet presAssocID="{71EB9FFD-BB13-D34B-8E4A-0A7599008EFA}" presName="vSp" presStyleCnt="0"/>
      <dgm:spPr/>
    </dgm:pt>
    <dgm:pt modelId="{29F67330-3DCE-9845-8765-EBC3B3542273}" type="pres">
      <dgm:prSet presAssocID="{D4715526-A232-B54B-BD55-B50DF4700F62}" presName="horFlow" presStyleCnt="0"/>
      <dgm:spPr/>
    </dgm:pt>
    <dgm:pt modelId="{BC2BE224-5BB5-2B40-85C0-4641595D224E}" type="pres">
      <dgm:prSet presAssocID="{D4715526-A232-B54B-BD55-B50DF4700F62}" presName="bigChev" presStyleLbl="node1" presStyleIdx="2" presStyleCnt="6" custScaleX="215031"/>
      <dgm:spPr/>
    </dgm:pt>
    <dgm:pt modelId="{88042DB8-B016-C14D-980E-8FA84595195A}" type="pres">
      <dgm:prSet presAssocID="{299404D9-9254-484A-A571-58C5DF979DC3}" presName="parTrans" presStyleCnt="0"/>
      <dgm:spPr/>
    </dgm:pt>
    <dgm:pt modelId="{F2432CA8-D25D-6F4E-8E08-636C41EBE160}" type="pres">
      <dgm:prSet presAssocID="{9C559375-0E92-2940-A77F-5F93EE38F053}" presName="node" presStyleLbl="alignAccFollowNode1" presStyleIdx="2" presStyleCnt="6" custScaleX="388507">
        <dgm:presLayoutVars>
          <dgm:bulletEnabled val="1"/>
        </dgm:presLayoutVars>
      </dgm:prSet>
      <dgm:spPr/>
    </dgm:pt>
    <dgm:pt modelId="{F75DAA8A-6F38-214F-8F58-99EBD0FB1B47}" type="pres">
      <dgm:prSet presAssocID="{D4715526-A232-B54B-BD55-B50DF4700F62}" presName="vSp" presStyleCnt="0"/>
      <dgm:spPr/>
    </dgm:pt>
    <dgm:pt modelId="{BE26DD90-9779-7645-922B-0B8031DAB35B}" type="pres">
      <dgm:prSet presAssocID="{FB7655F5-700B-274A-B37E-777DF5E3C78A}" presName="horFlow" presStyleCnt="0"/>
      <dgm:spPr/>
    </dgm:pt>
    <dgm:pt modelId="{9B78672F-9B40-FD45-B139-08297C874EEE}" type="pres">
      <dgm:prSet presAssocID="{FB7655F5-700B-274A-B37E-777DF5E3C78A}" presName="bigChev" presStyleLbl="node1" presStyleIdx="3" presStyleCnt="6" custScaleX="215031"/>
      <dgm:spPr/>
    </dgm:pt>
    <dgm:pt modelId="{F90A21EF-F32D-AC49-ACC0-B2DDD6C287D3}" type="pres">
      <dgm:prSet presAssocID="{83F404DC-2001-3A49-A333-BC1D2D8597B7}" presName="parTrans" presStyleCnt="0"/>
      <dgm:spPr/>
    </dgm:pt>
    <dgm:pt modelId="{CF5485E3-7859-3046-8A96-10A637B3C005}" type="pres">
      <dgm:prSet presAssocID="{B1440CE5-FAFE-AE4F-8430-89EDAC21DD0E}" presName="node" presStyleLbl="alignAccFollowNode1" presStyleIdx="3" presStyleCnt="6" custScaleX="388507">
        <dgm:presLayoutVars>
          <dgm:bulletEnabled val="1"/>
        </dgm:presLayoutVars>
      </dgm:prSet>
      <dgm:spPr/>
    </dgm:pt>
    <dgm:pt modelId="{BE7FCC1D-D7C1-EF4C-A159-4FA2119BD89A}" type="pres">
      <dgm:prSet presAssocID="{FB7655F5-700B-274A-B37E-777DF5E3C78A}" presName="vSp" presStyleCnt="0"/>
      <dgm:spPr/>
    </dgm:pt>
    <dgm:pt modelId="{016043AF-BB28-3347-B494-2C2B80D3E259}" type="pres">
      <dgm:prSet presAssocID="{B2BDF8DB-67F2-CA48-9FFB-50368CFBEDA6}" presName="horFlow" presStyleCnt="0"/>
      <dgm:spPr/>
    </dgm:pt>
    <dgm:pt modelId="{7BF2B145-49CA-2843-9804-C7D5FDAF8269}" type="pres">
      <dgm:prSet presAssocID="{B2BDF8DB-67F2-CA48-9FFB-50368CFBEDA6}" presName="bigChev" presStyleLbl="node1" presStyleIdx="4" presStyleCnt="6" custScaleX="215031"/>
      <dgm:spPr/>
    </dgm:pt>
    <dgm:pt modelId="{9592B646-1FAB-3A4C-AF13-B446F7DF68FF}" type="pres">
      <dgm:prSet presAssocID="{FAABE6CA-F975-6142-9750-9D0FDBF8BDD4}" presName="parTrans" presStyleCnt="0"/>
      <dgm:spPr/>
    </dgm:pt>
    <dgm:pt modelId="{38CA2069-F604-DB4A-AAF6-90E65EA50E30}" type="pres">
      <dgm:prSet presAssocID="{852C09AC-4684-8E40-89AA-4FBB6EA320ED}" presName="node" presStyleLbl="alignAccFollowNode1" presStyleIdx="4" presStyleCnt="6" custScaleX="388507">
        <dgm:presLayoutVars>
          <dgm:bulletEnabled val="1"/>
        </dgm:presLayoutVars>
      </dgm:prSet>
      <dgm:spPr/>
    </dgm:pt>
    <dgm:pt modelId="{E54D831A-27C7-2E42-984D-061B6E0E0C57}" type="pres">
      <dgm:prSet presAssocID="{B2BDF8DB-67F2-CA48-9FFB-50368CFBEDA6}" presName="vSp" presStyleCnt="0"/>
      <dgm:spPr/>
    </dgm:pt>
    <dgm:pt modelId="{C0B065CD-9D57-EC4A-88A9-CF30C4BEDE81}" type="pres">
      <dgm:prSet presAssocID="{4F9CEE4F-3CC5-8A4C-8089-A7C61846A08A}" presName="horFlow" presStyleCnt="0"/>
      <dgm:spPr/>
    </dgm:pt>
    <dgm:pt modelId="{9642726E-56B3-0742-A368-2D003E0ABBFB}" type="pres">
      <dgm:prSet presAssocID="{4F9CEE4F-3CC5-8A4C-8089-A7C61846A08A}" presName="bigChev" presStyleLbl="node1" presStyleIdx="5" presStyleCnt="6" custScaleX="215031"/>
      <dgm:spPr/>
    </dgm:pt>
    <dgm:pt modelId="{DE910CE8-AABE-7947-9B07-838A87AA9970}" type="pres">
      <dgm:prSet presAssocID="{1B05FF29-2F70-F548-8D8B-55CCC9125E97}" presName="parTrans" presStyleCnt="0"/>
      <dgm:spPr/>
    </dgm:pt>
    <dgm:pt modelId="{FBA1D64B-8611-8F4F-BDE0-6EC21CA1456B}" type="pres">
      <dgm:prSet presAssocID="{9B568A30-3E09-6642-B71B-422CA48784CE}" presName="node" presStyleLbl="alignAccFollowNode1" presStyleIdx="5" presStyleCnt="6" custScaleX="388507">
        <dgm:presLayoutVars>
          <dgm:bulletEnabled val="1"/>
        </dgm:presLayoutVars>
      </dgm:prSet>
      <dgm:spPr/>
    </dgm:pt>
  </dgm:ptLst>
  <dgm:cxnLst>
    <dgm:cxn modelId="{4991C229-AE07-F245-823B-434CCC2750ED}" srcId="{4F9CEE4F-3CC5-8A4C-8089-A7C61846A08A}" destId="{9B568A30-3E09-6642-B71B-422CA48784CE}" srcOrd="0" destOrd="0" parTransId="{1B05FF29-2F70-F548-8D8B-55CCC9125E97}" sibTransId="{D24F450A-DE83-EE4B-B3F8-E05E01482902}"/>
    <dgm:cxn modelId="{35AAED2A-BB5A-F74D-88B0-D0B65A22C8E3}" srcId="{C646F4AE-433F-4D40-86CE-85EAF6297253}" destId="{D4715526-A232-B54B-BD55-B50DF4700F62}" srcOrd="2" destOrd="0" parTransId="{F0256312-C771-3940-8C05-0711E2363244}" sibTransId="{3CDD4267-6940-814A-89E1-B8A25F743AE3}"/>
    <dgm:cxn modelId="{20E75946-A5B9-1E42-A15F-061C4F804CC4}" type="presOf" srcId="{9C559375-0E92-2940-A77F-5F93EE38F053}" destId="{F2432CA8-D25D-6F4E-8E08-636C41EBE160}" srcOrd="0" destOrd="0" presId="urn:microsoft.com/office/officeart/2005/8/layout/lProcess3"/>
    <dgm:cxn modelId="{76D7EB48-1EB7-774A-AA2F-DE1737411351}" srcId="{FB7655F5-700B-274A-B37E-777DF5E3C78A}" destId="{B1440CE5-FAFE-AE4F-8430-89EDAC21DD0E}" srcOrd="0" destOrd="0" parTransId="{83F404DC-2001-3A49-A333-BC1D2D8597B7}" sibTransId="{86CFB0E9-E299-1D4D-B1F9-C3F02C6E76C2}"/>
    <dgm:cxn modelId="{7C6CC754-E9EE-A745-8892-C159298EFC24}" type="presOf" srcId="{FB7655F5-700B-274A-B37E-777DF5E3C78A}" destId="{9B78672F-9B40-FD45-B139-08297C874EEE}" srcOrd="0" destOrd="0" presId="urn:microsoft.com/office/officeart/2005/8/layout/lProcess3"/>
    <dgm:cxn modelId="{519C3356-624F-D346-98C5-42F65C63B988}" srcId="{D4715526-A232-B54B-BD55-B50DF4700F62}" destId="{9C559375-0E92-2940-A77F-5F93EE38F053}" srcOrd="0" destOrd="0" parTransId="{299404D9-9254-484A-A571-58C5DF979DC3}" sibTransId="{1D09A342-2CB5-7B43-A1A5-FEBF76CC59EC}"/>
    <dgm:cxn modelId="{2A98A55C-F813-124B-AADB-4ED29AC82E2D}" srcId="{C646F4AE-433F-4D40-86CE-85EAF6297253}" destId="{4F9CEE4F-3CC5-8A4C-8089-A7C61846A08A}" srcOrd="5" destOrd="0" parTransId="{C59E7B07-291D-1143-B12E-99F829096F91}" sibTransId="{26A5076F-29B2-C943-A3F4-1A2818846EE6}"/>
    <dgm:cxn modelId="{A41A7067-3595-DD40-BEB7-5D16EFF74FB4}" type="presOf" srcId="{B2BDF8DB-67F2-CA48-9FFB-50368CFBEDA6}" destId="{7BF2B145-49CA-2843-9804-C7D5FDAF8269}" srcOrd="0" destOrd="0" presId="urn:microsoft.com/office/officeart/2005/8/layout/lProcess3"/>
    <dgm:cxn modelId="{19535473-7B78-9B40-A73C-9A8FE6B2AE07}" type="presOf" srcId="{C646F4AE-433F-4D40-86CE-85EAF6297253}" destId="{3008B711-000B-E745-9F23-2D6CC7C119C9}" srcOrd="0" destOrd="0" presId="urn:microsoft.com/office/officeart/2005/8/layout/lProcess3"/>
    <dgm:cxn modelId="{E25E9B7A-BA5B-0F4E-B9B9-2107BABBFACC}" srcId="{C646F4AE-433F-4D40-86CE-85EAF6297253}" destId="{AFC3F70C-A3D3-A542-BA5D-DACE8A75737E}" srcOrd="0" destOrd="0" parTransId="{191C8906-7784-874F-94B4-F0FAB8D10D7F}" sibTransId="{3CA21D4C-D514-0F4C-9FD0-F416A4D9FE8F}"/>
    <dgm:cxn modelId="{0E12E77E-8B47-344C-A8F3-88EC21D4A3DE}" type="presOf" srcId="{7A265A1E-E1AD-E74C-8843-39E13184943B}" destId="{76E582BF-97CE-8C42-97AC-16887362A35E}" srcOrd="0" destOrd="0" presId="urn:microsoft.com/office/officeart/2005/8/layout/lProcess3"/>
    <dgm:cxn modelId="{FC48FC7E-82E7-BC41-B3D6-8E96ED2417D6}" srcId="{C646F4AE-433F-4D40-86CE-85EAF6297253}" destId="{71EB9FFD-BB13-D34B-8E4A-0A7599008EFA}" srcOrd="1" destOrd="0" parTransId="{073AF308-84A8-2148-8F04-DC574E4F7E43}" sibTransId="{85352B69-E31C-3141-8E8C-33D22FD937A9}"/>
    <dgm:cxn modelId="{10924D82-DE72-A64C-A68F-CE97B24D7554}" type="presOf" srcId="{B1440CE5-FAFE-AE4F-8430-89EDAC21DD0E}" destId="{CF5485E3-7859-3046-8A96-10A637B3C005}" srcOrd="0" destOrd="0" presId="urn:microsoft.com/office/officeart/2005/8/layout/lProcess3"/>
    <dgm:cxn modelId="{DFEBBF9A-FC93-2743-A6D5-16DEC415FF3E}" srcId="{AFC3F70C-A3D3-A542-BA5D-DACE8A75737E}" destId="{7A265A1E-E1AD-E74C-8843-39E13184943B}" srcOrd="0" destOrd="0" parTransId="{B7EB6E43-11F3-6845-9C3C-11E12850F567}" sibTransId="{11DA7D59-982C-1144-9D8D-923989D642F1}"/>
    <dgm:cxn modelId="{A97D20A4-1AE7-4344-BBDF-F5E02CA70ED6}" srcId="{C646F4AE-433F-4D40-86CE-85EAF6297253}" destId="{B2BDF8DB-67F2-CA48-9FFB-50368CFBEDA6}" srcOrd="4" destOrd="0" parTransId="{D6AF709C-080B-5D4B-8565-AC3151D8CD24}" sibTransId="{F06A23E7-EC7E-3546-8FF7-8DC3F489A0A0}"/>
    <dgm:cxn modelId="{22E892AC-6B03-A54D-98E2-F75E6EA648EB}" srcId="{C646F4AE-433F-4D40-86CE-85EAF6297253}" destId="{FB7655F5-700B-274A-B37E-777DF5E3C78A}" srcOrd="3" destOrd="0" parTransId="{2CF91C72-0A43-DA49-AF66-0BC44B17F058}" sibTransId="{59A703A5-CBCF-4D4B-BB27-AB9FD0BA5733}"/>
    <dgm:cxn modelId="{CCD2A4D4-25A0-0544-816F-5FE5745F7BA4}" srcId="{71EB9FFD-BB13-D34B-8E4A-0A7599008EFA}" destId="{D1BE1F46-FF9F-A044-837F-1323D551A53D}" srcOrd="0" destOrd="0" parTransId="{9BB563CC-238D-2049-98FC-C12209152F34}" sibTransId="{AB4B14DE-3877-B14D-8225-B922333A6DD8}"/>
    <dgm:cxn modelId="{CFF0E3D9-0AF9-2E43-9EA2-13BFA9BA0D70}" type="presOf" srcId="{D1BE1F46-FF9F-A044-837F-1323D551A53D}" destId="{3863A266-54E6-AA44-AC03-8CB07CD21727}" srcOrd="0" destOrd="0" presId="urn:microsoft.com/office/officeart/2005/8/layout/lProcess3"/>
    <dgm:cxn modelId="{293614E4-2FED-B44D-97A8-33165FDC338C}" type="presOf" srcId="{71EB9FFD-BB13-D34B-8E4A-0A7599008EFA}" destId="{2092A505-C80E-9E47-97F5-DB8619328D3F}" srcOrd="0" destOrd="0" presId="urn:microsoft.com/office/officeart/2005/8/layout/lProcess3"/>
    <dgm:cxn modelId="{59B4FFE7-DB30-7F47-AB80-DF5719A53910}" type="presOf" srcId="{AFC3F70C-A3D3-A542-BA5D-DACE8A75737E}" destId="{09951F43-E76A-6A47-929E-44842A48F339}" srcOrd="0" destOrd="0" presId="urn:microsoft.com/office/officeart/2005/8/layout/lProcess3"/>
    <dgm:cxn modelId="{3D8599EE-AD00-1A40-B846-BBA5C4E762C1}" type="presOf" srcId="{852C09AC-4684-8E40-89AA-4FBB6EA320ED}" destId="{38CA2069-F604-DB4A-AAF6-90E65EA50E30}" srcOrd="0" destOrd="0" presId="urn:microsoft.com/office/officeart/2005/8/layout/lProcess3"/>
    <dgm:cxn modelId="{87279EEF-F81C-1F4A-B6B6-934015F908C0}" srcId="{B2BDF8DB-67F2-CA48-9FFB-50368CFBEDA6}" destId="{852C09AC-4684-8E40-89AA-4FBB6EA320ED}" srcOrd="0" destOrd="0" parTransId="{FAABE6CA-F975-6142-9750-9D0FDBF8BDD4}" sibTransId="{DC6962F6-F5D7-F440-BE1E-DA021632A2BF}"/>
    <dgm:cxn modelId="{1D449EF4-2796-C84F-A69C-11CA1A28470E}" type="presOf" srcId="{4F9CEE4F-3CC5-8A4C-8089-A7C61846A08A}" destId="{9642726E-56B3-0742-A368-2D003E0ABBFB}" srcOrd="0" destOrd="0" presId="urn:microsoft.com/office/officeart/2005/8/layout/lProcess3"/>
    <dgm:cxn modelId="{23A7D4FA-AFAF-1749-9599-5F5EE48D6A55}" type="presOf" srcId="{D4715526-A232-B54B-BD55-B50DF4700F62}" destId="{BC2BE224-5BB5-2B40-85C0-4641595D224E}" srcOrd="0" destOrd="0" presId="urn:microsoft.com/office/officeart/2005/8/layout/lProcess3"/>
    <dgm:cxn modelId="{A77666FD-7BE4-744B-ABD3-8961039C7955}" type="presOf" srcId="{9B568A30-3E09-6642-B71B-422CA48784CE}" destId="{FBA1D64B-8611-8F4F-BDE0-6EC21CA1456B}" srcOrd="0" destOrd="0" presId="urn:microsoft.com/office/officeart/2005/8/layout/lProcess3"/>
    <dgm:cxn modelId="{1DA930B6-71F2-144B-99EF-83D03AEC3FF5}" type="presParOf" srcId="{3008B711-000B-E745-9F23-2D6CC7C119C9}" destId="{F56BE0C8-D6A0-1B42-B151-719E85BED20B}" srcOrd="0" destOrd="0" presId="urn:microsoft.com/office/officeart/2005/8/layout/lProcess3"/>
    <dgm:cxn modelId="{A1AC4F40-C182-334F-B024-1BAD626B705B}" type="presParOf" srcId="{F56BE0C8-D6A0-1B42-B151-719E85BED20B}" destId="{09951F43-E76A-6A47-929E-44842A48F339}" srcOrd="0" destOrd="0" presId="urn:microsoft.com/office/officeart/2005/8/layout/lProcess3"/>
    <dgm:cxn modelId="{B0BE78B0-3EF4-054A-9071-92FC6C2393BC}" type="presParOf" srcId="{F56BE0C8-D6A0-1B42-B151-719E85BED20B}" destId="{76B82F6F-DCFA-D24F-B9FF-43FC735128AF}" srcOrd="1" destOrd="0" presId="urn:microsoft.com/office/officeart/2005/8/layout/lProcess3"/>
    <dgm:cxn modelId="{50700AB1-6F24-714F-B941-D8F4FC24C436}" type="presParOf" srcId="{F56BE0C8-D6A0-1B42-B151-719E85BED20B}" destId="{76E582BF-97CE-8C42-97AC-16887362A35E}" srcOrd="2" destOrd="0" presId="urn:microsoft.com/office/officeart/2005/8/layout/lProcess3"/>
    <dgm:cxn modelId="{C0ACA315-86EB-654D-B351-EEF372CFDE96}" type="presParOf" srcId="{3008B711-000B-E745-9F23-2D6CC7C119C9}" destId="{93A8B8F0-0850-974E-BEB2-2277D7A6F624}" srcOrd="1" destOrd="0" presId="urn:microsoft.com/office/officeart/2005/8/layout/lProcess3"/>
    <dgm:cxn modelId="{767A2CEB-FC82-F042-9883-DE97510F356A}" type="presParOf" srcId="{3008B711-000B-E745-9F23-2D6CC7C119C9}" destId="{C6BED0B9-D134-BD43-8CA7-F797A074E46D}" srcOrd="2" destOrd="0" presId="urn:microsoft.com/office/officeart/2005/8/layout/lProcess3"/>
    <dgm:cxn modelId="{A6920A9B-709F-124F-A27F-EFF7B50C91E3}" type="presParOf" srcId="{C6BED0B9-D134-BD43-8CA7-F797A074E46D}" destId="{2092A505-C80E-9E47-97F5-DB8619328D3F}" srcOrd="0" destOrd="0" presId="urn:microsoft.com/office/officeart/2005/8/layout/lProcess3"/>
    <dgm:cxn modelId="{4DE1ED8A-2AC7-3E46-9850-FFF5B46BD3BF}" type="presParOf" srcId="{C6BED0B9-D134-BD43-8CA7-F797A074E46D}" destId="{DA425C90-030E-3644-9BDB-05FC8D9D453E}" srcOrd="1" destOrd="0" presId="urn:microsoft.com/office/officeart/2005/8/layout/lProcess3"/>
    <dgm:cxn modelId="{4B7AABA9-C32B-EB45-B715-3C7CC1FF80F4}" type="presParOf" srcId="{C6BED0B9-D134-BD43-8CA7-F797A074E46D}" destId="{3863A266-54E6-AA44-AC03-8CB07CD21727}" srcOrd="2" destOrd="0" presId="urn:microsoft.com/office/officeart/2005/8/layout/lProcess3"/>
    <dgm:cxn modelId="{D3486353-BDB8-5741-B171-B44FA26C82C7}" type="presParOf" srcId="{3008B711-000B-E745-9F23-2D6CC7C119C9}" destId="{081773B8-488C-DE46-9DB3-6D5C9974D94D}" srcOrd="3" destOrd="0" presId="urn:microsoft.com/office/officeart/2005/8/layout/lProcess3"/>
    <dgm:cxn modelId="{1D725DB7-61B0-404F-A482-35F5C921EC99}" type="presParOf" srcId="{3008B711-000B-E745-9F23-2D6CC7C119C9}" destId="{29F67330-3DCE-9845-8765-EBC3B3542273}" srcOrd="4" destOrd="0" presId="urn:microsoft.com/office/officeart/2005/8/layout/lProcess3"/>
    <dgm:cxn modelId="{1419DAF6-B7D7-4745-A0D6-5EB94D6180F3}" type="presParOf" srcId="{29F67330-3DCE-9845-8765-EBC3B3542273}" destId="{BC2BE224-5BB5-2B40-85C0-4641595D224E}" srcOrd="0" destOrd="0" presId="urn:microsoft.com/office/officeart/2005/8/layout/lProcess3"/>
    <dgm:cxn modelId="{7B7EB20F-A336-EC46-B610-BECC2F6081C3}" type="presParOf" srcId="{29F67330-3DCE-9845-8765-EBC3B3542273}" destId="{88042DB8-B016-C14D-980E-8FA84595195A}" srcOrd="1" destOrd="0" presId="urn:microsoft.com/office/officeart/2005/8/layout/lProcess3"/>
    <dgm:cxn modelId="{0C5F6757-86C9-6B43-97D3-DECEE5B79FAC}" type="presParOf" srcId="{29F67330-3DCE-9845-8765-EBC3B3542273}" destId="{F2432CA8-D25D-6F4E-8E08-636C41EBE160}" srcOrd="2" destOrd="0" presId="urn:microsoft.com/office/officeart/2005/8/layout/lProcess3"/>
    <dgm:cxn modelId="{6C41EA76-52AA-4A43-8896-AB173F5C8ABE}" type="presParOf" srcId="{3008B711-000B-E745-9F23-2D6CC7C119C9}" destId="{F75DAA8A-6F38-214F-8F58-99EBD0FB1B47}" srcOrd="5" destOrd="0" presId="urn:microsoft.com/office/officeart/2005/8/layout/lProcess3"/>
    <dgm:cxn modelId="{2EBE5300-8428-1C4F-94EE-A0E543313C18}" type="presParOf" srcId="{3008B711-000B-E745-9F23-2D6CC7C119C9}" destId="{BE26DD90-9779-7645-922B-0B8031DAB35B}" srcOrd="6" destOrd="0" presId="urn:microsoft.com/office/officeart/2005/8/layout/lProcess3"/>
    <dgm:cxn modelId="{F0458540-72D2-3244-891C-BE154DB60587}" type="presParOf" srcId="{BE26DD90-9779-7645-922B-0B8031DAB35B}" destId="{9B78672F-9B40-FD45-B139-08297C874EEE}" srcOrd="0" destOrd="0" presId="urn:microsoft.com/office/officeart/2005/8/layout/lProcess3"/>
    <dgm:cxn modelId="{6654E5F8-B754-1345-A9FE-3114B86EDA0A}" type="presParOf" srcId="{BE26DD90-9779-7645-922B-0B8031DAB35B}" destId="{F90A21EF-F32D-AC49-ACC0-B2DDD6C287D3}" srcOrd="1" destOrd="0" presId="urn:microsoft.com/office/officeart/2005/8/layout/lProcess3"/>
    <dgm:cxn modelId="{277FD009-1CE2-D046-882C-C4F25FAD0CC0}" type="presParOf" srcId="{BE26DD90-9779-7645-922B-0B8031DAB35B}" destId="{CF5485E3-7859-3046-8A96-10A637B3C005}" srcOrd="2" destOrd="0" presId="urn:microsoft.com/office/officeart/2005/8/layout/lProcess3"/>
    <dgm:cxn modelId="{E8BC28F8-7E3B-2B44-AE85-2087497AFD6A}" type="presParOf" srcId="{3008B711-000B-E745-9F23-2D6CC7C119C9}" destId="{BE7FCC1D-D7C1-EF4C-A159-4FA2119BD89A}" srcOrd="7" destOrd="0" presId="urn:microsoft.com/office/officeart/2005/8/layout/lProcess3"/>
    <dgm:cxn modelId="{6854BD2D-1110-E14F-8FBE-C94EF4ECFE71}" type="presParOf" srcId="{3008B711-000B-E745-9F23-2D6CC7C119C9}" destId="{016043AF-BB28-3347-B494-2C2B80D3E259}" srcOrd="8" destOrd="0" presId="urn:microsoft.com/office/officeart/2005/8/layout/lProcess3"/>
    <dgm:cxn modelId="{1F1CF5A9-20F7-0141-A397-E75580B00FB3}" type="presParOf" srcId="{016043AF-BB28-3347-B494-2C2B80D3E259}" destId="{7BF2B145-49CA-2843-9804-C7D5FDAF8269}" srcOrd="0" destOrd="0" presId="urn:microsoft.com/office/officeart/2005/8/layout/lProcess3"/>
    <dgm:cxn modelId="{E679754C-9F92-1F4F-9AFF-C8AC038462F2}" type="presParOf" srcId="{016043AF-BB28-3347-B494-2C2B80D3E259}" destId="{9592B646-1FAB-3A4C-AF13-B446F7DF68FF}" srcOrd="1" destOrd="0" presId="urn:microsoft.com/office/officeart/2005/8/layout/lProcess3"/>
    <dgm:cxn modelId="{A400E09A-93AB-3B4A-905A-EEE1554186A7}" type="presParOf" srcId="{016043AF-BB28-3347-B494-2C2B80D3E259}" destId="{38CA2069-F604-DB4A-AAF6-90E65EA50E30}" srcOrd="2" destOrd="0" presId="urn:microsoft.com/office/officeart/2005/8/layout/lProcess3"/>
    <dgm:cxn modelId="{12BD662A-6557-214A-83CC-A501746D6CF7}" type="presParOf" srcId="{3008B711-000B-E745-9F23-2D6CC7C119C9}" destId="{E54D831A-27C7-2E42-984D-061B6E0E0C57}" srcOrd="9" destOrd="0" presId="urn:microsoft.com/office/officeart/2005/8/layout/lProcess3"/>
    <dgm:cxn modelId="{7FD471C5-86BD-574A-8CA8-4F501829031D}" type="presParOf" srcId="{3008B711-000B-E745-9F23-2D6CC7C119C9}" destId="{C0B065CD-9D57-EC4A-88A9-CF30C4BEDE81}" srcOrd="10" destOrd="0" presId="urn:microsoft.com/office/officeart/2005/8/layout/lProcess3"/>
    <dgm:cxn modelId="{80954DB7-F6C0-764B-A016-D1210EE8282A}" type="presParOf" srcId="{C0B065CD-9D57-EC4A-88A9-CF30C4BEDE81}" destId="{9642726E-56B3-0742-A368-2D003E0ABBFB}" srcOrd="0" destOrd="0" presId="urn:microsoft.com/office/officeart/2005/8/layout/lProcess3"/>
    <dgm:cxn modelId="{A1627AC1-7A97-3B4B-817E-DFAE96D0FB60}" type="presParOf" srcId="{C0B065CD-9D57-EC4A-88A9-CF30C4BEDE81}" destId="{DE910CE8-AABE-7947-9B07-838A87AA9970}" srcOrd="1" destOrd="0" presId="urn:microsoft.com/office/officeart/2005/8/layout/lProcess3"/>
    <dgm:cxn modelId="{D25699AD-95B4-9C4E-82C2-2156F06B9734}" type="presParOf" srcId="{C0B065CD-9D57-EC4A-88A9-CF30C4BEDE81}" destId="{FBA1D64B-8611-8F4F-BDE0-6EC21CA1456B}" srcOrd="2" destOrd="0" presId="urn:microsoft.com/office/officeart/2005/8/layout/l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1C07E97-4FEB-454B-9D09-7BA9FE21203A}" type="doc">
      <dgm:prSet loTypeId="urn:microsoft.com/office/officeart/2005/8/layout/hProcess4" loCatId="" qsTypeId="urn:microsoft.com/office/officeart/2005/8/quickstyle/simple1" qsCatId="simple" csTypeId="urn:microsoft.com/office/officeart/2005/8/colors/accent1_2" csCatId="accent1" phldr="1"/>
      <dgm:spPr/>
      <dgm:t>
        <a:bodyPr/>
        <a:lstStyle/>
        <a:p>
          <a:endParaRPr lang="en-US"/>
        </a:p>
      </dgm:t>
    </dgm:pt>
    <dgm:pt modelId="{CF9FC5F9-8779-E743-97FE-3283949ED853}">
      <dgm:prSet phldrT="[Text]"/>
      <dgm:spPr/>
      <dgm:t>
        <a:bodyPr/>
        <a:lstStyle/>
        <a:p>
          <a:r>
            <a:rPr lang="en-US"/>
            <a:t>NIH review at JIT </a:t>
          </a:r>
        </a:p>
      </dgm:t>
    </dgm:pt>
    <dgm:pt modelId="{4DBB08F7-B05A-074D-B0C7-0147F593DBF7}" type="parTrans" cxnId="{B0C03A44-3AA3-F242-81CB-B95958F870B2}">
      <dgm:prSet/>
      <dgm:spPr/>
      <dgm:t>
        <a:bodyPr/>
        <a:lstStyle/>
        <a:p>
          <a:endParaRPr lang="en-US"/>
        </a:p>
      </dgm:t>
    </dgm:pt>
    <dgm:pt modelId="{D2E82177-91A1-7B40-A288-43C4A2C3A8E5}" type="sibTrans" cxnId="{B0C03A44-3AA3-F242-81CB-B95958F870B2}">
      <dgm:prSet/>
      <dgm:spPr/>
      <dgm:t>
        <a:bodyPr/>
        <a:lstStyle/>
        <a:p>
          <a:endParaRPr lang="en-US"/>
        </a:p>
      </dgm:t>
    </dgm:pt>
    <dgm:pt modelId="{B73555C1-F011-3B4E-997D-AFA969261861}">
      <dgm:prSet phldrT="[Text]"/>
      <dgm:spPr/>
      <dgm:t>
        <a:bodyPr/>
        <a:lstStyle/>
        <a:p>
          <a:r>
            <a:rPr lang="en-US"/>
            <a:t>NIH program staff may request changes</a:t>
          </a:r>
        </a:p>
      </dgm:t>
    </dgm:pt>
    <dgm:pt modelId="{E7AEFDCB-637F-B047-854F-9107D64A5960}" type="parTrans" cxnId="{1C4DF42E-8C59-3941-93A8-EC72584E89FE}">
      <dgm:prSet/>
      <dgm:spPr/>
      <dgm:t>
        <a:bodyPr/>
        <a:lstStyle/>
        <a:p>
          <a:endParaRPr lang="en-US"/>
        </a:p>
      </dgm:t>
    </dgm:pt>
    <dgm:pt modelId="{B106607D-0853-354E-A46A-3C5134C9CDF9}" type="sibTrans" cxnId="{1C4DF42E-8C59-3941-93A8-EC72584E89FE}">
      <dgm:prSet/>
      <dgm:spPr/>
      <dgm:t>
        <a:bodyPr/>
        <a:lstStyle/>
        <a:p>
          <a:endParaRPr lang="en-US"/>
        </a:p>
      </dgm:t>
    </dgm:pt>
    <dgm:pt modelId="{18675BD5-7D16-7E45-AD98-09719C5314B6}">
      <dgm:prSet phldrT="[Text]"/>
      <dgm:spPr/>
      <dgm:t>
        <a:bodyPr/>
        <a:lstStyle/>
        <a:p>
          <a:r>
            <a:rPr lang="en-US"/>
            <a:t>Reporting</a:t>
          </a:r>
        </a:p>
      </dgm:t>
    </dgm:pt>
    <dgm:pt modelId="{42BBFB6A-6D6C-1E43-B9D8-48B20BF4A574}" type="parTrans" cxnId="{F69EEEF5-B4E9-BA44-B9FA-C2D751559282}">
      <dgm:prSet/>
      <dgm:spPr/>
      <dgm:t>
        <a:bodyPr/>
        <a:lstStyle/>
        <a:p>
          <a:endParaRPr lang="en-US"/>
        </a:p>
      </dgm:t>
    </dgm:pt>
    <dgm:pt modelId="{5FC98B60-D1DF-5945-A0A6-8981B18184A4}" type="sibTrans" cxnId="{F69EEEF5-B4E9-BA44-B9FA-C2D751559282}">
      <dgm:prSet/>
      <dgm:spPr/>
      <dgm:t>
        <a:bodyPr/>
        <a:lstStyle/>
        <a:p>
          <a:endParaRPr lang="en-US"/>
        </a:p>
      </dgm:t>
    </dgm:pt>
    <dgm:pt modelId="{22F354BF-332E-1F4C-9547-E4CD3FCC70AA}">
      <dgm:prSet phldrT="[Text]"/>
      <dgm:spPr/>
      <dgm:t>
        <a:bodyPr/>
        <a:lstStyle/>
        <a:p>
          <a:r>
            <a:rPr lang="en-US"/>
            <a:t>Compliance is reported in RPPR</a:t>
          </a:r>
        </a:p>
      </dgm:t>
    </dgm:pt>
    <dgm:pt modelId="{2F3E4069-ACE8-3545-8CFA-4C329A0A6604}" type="parTrans" cxnId="{D39EAEDF-0683-F845-A2CF-CB741169D839}">
      <dgm:prSet/>
      <dgm:spPr/>
      <dgm:t>
        <a:bodyPr/>
        <a:lstStyle/>
        <a:p>
          <a:endParaRPr lang="en-US"/>
        </a:p>
      </dgm:t>
    </dgm:pt>
    <dgm:pt modelId="{8F3FE459-66CD-F040-BD1B-AE651C0C7DFC}" type="sibTrans" cxnId="{D39EAEDF-0683-F845-A2CF-CB741169D839}">
      <dgm:prSet/>
      <dgm:spPr/>
      <dgm:t>
        <a:bodyPr/>
        <a:lstStyle/>
        <a:p>
          <a:endParaRPr lang="en-US"/>
        </a:p>
      </dgm:t>
    </dgm:pt>
    <dgm:pt modelId="{779309B4-1389-E946-AE3A-0AD7BB2CA177}">
      <dgm:prSet phldrT="[Text]"/>
      <dgm:spPr/>
      <dgm:t>
        <a:bodyPr/>
        <a:lstStyle/>
        <a:p>
          <a:r>
            <a:rPr lang="en-US"/>
            <a:t>Plan is submitted as a separate document</a:t>
          </a:r>
        </a:p>
      </dgm:t>
    </dgm:pt>
    <dgm:pt modelId="{416F8730-5CB7-C041-A91C-95B9AA44A7F6}" type="parTrans" cxnId="{4FE8669D-8A78-6E4E-9D66-3410FA694C38}">
      <dgm:prSet/>
      <dgm:spPr/>
      <dgm:t>
        <a:bodyPr/>
        <a:lstStyle/>
        <a:p>
          <a:endParaRPr lang="en-US"/>
        </a:p>
      </dgm:t>
    </dgm:pt>
    <dgm:pt modelId="{0011A5BB-2B8B-2547-9539-6DA3D1DC985C}" type="sibTrans" cxnId="{4FE8669D-8A78-6E4E-9D66-3410FA694C38}">
      <dgm:prSet/>
      <dgm:spPr/>
      <dgm:t>
        <a:bodyPr/>
        <a:lstStyle/>
        <a:p>
          <a:endParaRPr lang="en-US"/>
        </a:p>
      </dgm:t>
    </dgm:pt>
    <dgm:pt modelId="{209FB9D8-4682-6942-874A-AF273507D3B5}">
      <dgm:prSet phldrT="[Text]"/>
      <dgm:spPr/>
      <dgm:t>
        <a:bodyPr/>
        <a:lstStyle/>
        <a:p>
          <a:r>
            <a:rPr lang="en-US"/>
            <a:t>Peer reviewers will not see plan unless noted in FOA but will consider if budget is reasonable</a:t>
          </a:r>
        </a:p>
      </dgm:t>
    </dgm:pt>
    <dgm:pt modelId="{7A8E3F0A-B03F-BA48-BA16-B08E30E79D7D}" type="parTrans" cxnId="{42848E7D-41F1-2847-BA0F-0AA577ECC542}">
      <dgm:prSet/>
      <dgm:spPr/>
      <dgm:t>
        <a:bodyPr/>
        <a:lstStyle/>
        <a:p>
          <a:endParaRPr lang="en-US"/>
        </a:p>
      </dgm:t>
    </dgm:pt>
    <dgm:pt modelId="{AC451FE2-55B3-6B48-9692-F98146234E2D}" type="sibTrans" cxnId="{42848E7D-41F1-2847-BA0F-0AA577ECC542}">
      <dgm:prSet/>
      <dgm:spPr/>
      <dgm:t>
        <a:bodyPr/>
        <a:lstStyle/>
        <a:p>
          <a:endParaRPr lang="en-US"/>
        </a:p>
      </dgm:t>
    </dgm:pt>
    <dgm:pt modelId="{488F9D68-8B2B-594E-B400-A9C440F7CC98}">
      <dgm:prSet phldrT="[Text]"/>
      <dgm:spPr/>
      <dgm:t>
        <a:bodyPr/>
        <a:lstStyle/>
        <a:p>
          <a:r>
            <a:rPr lang="en-US"/>
            <a:t>Review of plan is conducted by NIH</a:t>
          </a:r>
        </a:p>
      </dgm:t>
    </dgm:pt>
    <dgm:pt modelId="{4E238215-CA70-134B-933C-2D3F20D0DA5E}" type="parTrans" cxnId="{E8C1A3AE-2A2F-244E-80C8-1F932F246638}">
      <dgm:prSet/>
      <dgm:spPr/>
      <dgm:t>
        <a:bodyPr/>
        <a:lstStyle/>
        <a:p>
          <a:endParaRPr lang="en-US"/>
        </a:p>
      </dgm:t>
    </dgm:pt>
    <dgm:pt modelId="{5800230A-66DA-684C-87C6-C9E07336F764}" type="sibTrans" cxnId="{E8C1A3AE-2A2F-244E-80C8-1F932F246638}">
      <dgm:prSet/>
      <dgm:spPr/>
      <dgm:t>
        <a:bodyPr/>
        <a:lstStyle/>
        <a:p>
          <a:endParaRPr lang="en-US"/>
        </a:p>
      </dgm:t>
    </dgm:pt>
    <dgm:pt modelId="{F9944299-260C-EB4E-9761-15379700FDB2}">
      <dgm:prSet phldrT="[Text]"/>
      <dgm:spPr/>
      <dgm:t>
        <a:bodyPr/>
        <a:lstStyle/>
        <a:p>
          <a:r>
            <a:rPr lang="en-US"/>
            <a:t>Compliance may affect future funding decisions</a:t>
          </a:r>
        </a:p>
      </dgm:t>
    </dgm:pt>
    <dgm:pt modelId="{0EB46406-9F9D-8E4F-842C-08E4C53D289C}" type="parTrans" cxnId="{224CBE34-20E0-2E42-A273-17C04FF427B3}">
      <dgm:prSet/>
      <dgm:spPr/>
      <dgm:t>
        <a:bodyPr/>
        <a:lstStyle/>
        <a:p>
          <a:endParaRPr lang="en-US"/>
        </a:p>
      </dgm:t>
    </dgm:pt>
    <dgm:pt modelId="{8E87D48A-4E27-D042-8BDD-E89EE45560E1}" type="sibTrans" cxnId="{224CBE34-20E0-2E42-A273-17C04FF427B3}">
      <dgm:prSet/>
      <dgm:spPr/>
      <dgm:t>
        <a:bodyPr/>
        <a:lstStyle/>
        <a:p>
          <a:endParaRPr lang="en-US"/>
        </a:p>
      </dgm:t>
    </dgm:pt>
    <dgm:pt modelId="{D0C536B7-8E64-A041-A417-588956963EE8}">
      <dgm:prSet phldrT="[Text]"/>
      <dgm:spPr/>
      <dgm:t>
        <a:bodyPr/>
        <a:lstStyle/>
        <a:p>
          <a:r>
            <a:rPr lang="en-US"/>
            <a:t>Approved plan becomes part of terms and conditions of award</a:t>
          </a:r>
        </a:p>
      </dgm:t>
    </dgm:pt>
    <dgm:pt modelId="{62395BFE-3BE0-3B41-9D3B-12C025FA3825}" type="parTrans" cxnId="{E694CAFE-E8B0-FA49-96C9-C894D93B54A2}">
      <dgm:prSet/>
      <dgm:spPr/>
      <dgm:t>
        <a:bodyPr/>
        <a:lstStyle/>
        <a:p>
          <a:endParaRPr lang="en-US"/>
        </a:p>
      </dgm:t>
    </dgm:pt>
    <dgm:pt modelId="{71A1A2EE-C055-EA41-BA09-B0769A5C4CDA}" type="sibTrans" cxnId="{E694CAFE-E8B0-FA49-96C9-C894D93B54A2}">
      <dgm:prSet/>
      <dgm:spPr/>
      <dgm:t>
        <a:bodyPr/>
        <a:lstStyle/>
        <a:p>
          <a:endParaRPr lang="en-US"/>
        </a:p>
      </dgm:t>
    </dgm:pt>
    <dgm:pt modelId="{7DC549E6-5EBF-A246-91C3-AB92F318CB40}">
      <dgm:prSet phldrT="[Text]"/>
      <dgm:spPr/>
      <dgm:t>
        <a:bodyPr/>
        <a:lstStyle/>
        <a:p>
          <a:r>
            <a:rPr lang="en-US"/>
            <a:t>Plan changes?</a:t>
          </a:r>
        </a:p>
      </dgm:t>
    </dgm:pt>
    <dgm:pt modelId="{9629C02A-DB99-1A49-BA3F-C8287066BCB4}" type="parTrans" cxnId="{A70AC7A9-F871-D842-A8D4-740931528164}">
      <dgm:prSet/>
      <dgm:spPr/>
      <dgm:t>
        <a:bodyPr/>
        <a:lstStyle/>
        <a:p>
          <a:endParaRPr lang="en-US"/>
        </a:p>
      </dgm:t>
    </dgm:pt>
    <dgm:pt modelId="{D62C7387-573C-204F-806C-F62E9DCC529F}" type="sibTrans" cxnId="{A70AC7A9-F871-D842-A8D4-740931528164}">
      <dgm:prSet/>
      <dgm:spPr/>
      <dgm:t>
        <a:bodyPr/>
        <a:lstStyle/>
        <a:p>
          <a:endParaRPr lang="en-US"/>
        </a:p>
      </dgm:t>
    </dgm:pt>
    <dgm:pt modelId="{2EECF10E-622C-FB49-9709-5C05AB9D8F29}">
      <dgm:prSet phldrT="[Text]"/>
      <dgm:spPr/>
      <dgm:t>
        <a:bodyPr/>
        <a:lstStyle/>
        <a:p>
          <a:r>
            <a:rPr lang="en-US"/>
            <a:t>Work with NIH program officer to review and approve modifications</a:t>
          </a:r>
        </a:p>
      </dgm:t>
    </dgm:pt>
    <dgm:pt modelId="{192CB6E9-C982-834C-BEBA-13BF789B2756}" type="parTrans" cxnId="{664832E7-C971-0E47-B312-36303751DF67}">
      <dgm:prSet/>
      <dgm:spPr/>
      <dgm:t>
        <a:bodyPr/>
        <a:lstStyle/>
        <a:p>
          <a:endParaRPr lang="en-US"/>
        </a:p>
      </dgm:t>
    </dgm:pt>
    <dgm:pt modelId="{3563284B-377A-C945-B536-3C1ADE715901}" type="sibTrans" cxnId="{664832E7-C971-0E47-B312-36303751DF67}">
      <dgm:prSet/>
      <dgm:spPr/>
      <dgm:t>
        <a:bodyPr/>
        <a:lstStyle/>
        <a:p>
          <a:endParaRPr lang="en-US"/>
        </a:p>
      </dgm:t>
    </dgm:pt>
    <dgm:pt modelId="{ABCA6BF4-3F32-B64A-9BA3-F6B168158D58}">
      <dgm:prSet phldrT="[Text]"/>
      <dgm:spPr/>
      <dgm:t>
        <a:bodyPr/>
        <a:lstStyle/>
        <a:p>
          <a:r>
            <a:rPr lang="en-US"/>
            <a:t>New NOA will be issued with updated plan</a:t>
          </a:r>
        </a:p>
      </dgm:t>
    </dgm:pt>
    <dgm:pt modelId="{93672A29-706F-404A-9B31-24293B98E883}" type="parTrans" cxnId="{E264E637-F740-9247-BDC7-B5EF0884714E}">
      <dgm:prSet/>
      <dgm:spPr/>
      <dgm:t>
        <a:bodyPr/>
        <a:lstStyle/>
        <a:p>
          <a:endParaRPr lang="en-US"/>
        </a:p>
      </dgm:t>
    </dgm:pt>
    <dgm:pt modelId="{EE6E0614-D1CB-7047-8350-08BAFA44C650}" type="sibTrans" cxnId="{E264E637-F740-9247-BDC7-B5EF0884714E}">
      <dgm:prSet/>
      <dgm:spPr/>
      <dgm:t>
        <a:bodyPr/>
        <a:lstStyle/>
        <a:p>
          <a:endParaRPr lang="en-US"/>
        </a:p>
      </dgm:t>
    </dgm:pt>
    <dgm:pt modelId="{0CB7163A-6C33-674D-9822-F467FECDE42C}">
      <dgm:prSet phldrT="[Text]"/>
      <dgm:spPr/>
      <dgm:t>
        <a:bodyPr/>
        <a:lstStyle/>
        <a:p>
          <a:r>
            <a:rPr lang="en-US"/>
            <a:t>Non-Compliance may lead to award termination</a:t>
          </a:r>
        </a:p>
      </dgm:t>
    </dgm:pt>
    <dgm:pt modelId="{C4F65A54-835C-7041-A535-8255275EE23F}" type="parTrans" cxnId="{4B4CAADC-20DC-9A46-B4BF-A5B9FAAFA5F2}">
      <dgm:prSet/>
      <dgm:spPr/>
      <dgm:t>
        <a:bodyPr/>
        <a:lstStyle/>
        <a:p>
          <a:endParaRPr lang="en-US"/>
        </a:p>
      </dgm:t>
    </dgm:pt>
    <dgm:pt modelId="{59384FA0-D91E-1140-A6BE-67154424B8F3}" type="sibTrans" cxnId="{4B4CAADC-20DC-9A46-B4BF-A5B9FAAFA5F2}">
      <dgm:prSet/>
      <dgm:spPr/>
      <dgm:t>
        <a:bodyPr/>
        <a:lstStyle/>
        <a:p>
          <a:endParaRPr lang="en-US"/>
        </a:p>
      </dgm:t>
    </dgm:pt>
    <dgm:pt modelId="{E7766F59-0CEE-2741-983C-7C2860758A2B}" type="pres">
      <dgm:prSet presAssocID="{81C07E97-4FEB-454B-9D09-7BA9FE21203A}" presName="Name0" presStyleCnt="0">
        <dgm:presLayoutVars>
          <dgm:dir/>
          <dgm:animLvl val="lvl"/>
          <dgm:resizeHandles val="exact"/>
        </dgm:presLayoutVars>
      </dgm:prSet>
      <dgm:spPr/>
    </dgm:pt>
    <dgm:pt modelId="{6A9B95A4-F4AC-A441-B203-23E791ED6499}" type="pres">
      <dgm:prSet presAssocID="{81C07E97-4FEB-454B-9D09-7BA9FE21203A}" presName="tSp" presStyleCnt="0"/>
      <dgm:spPr/>
    </dgm:pt>
    <dgm:pt modelId="{C1D8FDD0-6DF0-9047-A78B-8A4D9C0768D8}" type="pres">
      <dgm:prSet presAssocID="{81C07E97-4FEB-454B-9D09-7BA9FE21203A}" presName="bSp" presStyleCnt="0"/>
      <dgm:spPr/>
    </dgm:pt>
    <dgm:pt modelId="{CCF9431F-B7EF-5A41-B901-BDD22225ED31}" type="pres">
      <dgm:prSet presAssocID="{81C07E97-4FEB-454B-9D09-7BA9FE21203A}" presName="process" presStyleCnt="0"/>
      <dgm:spPr/>
    </dgm:pt>
    <dgm:pt modelId="{010F7C18-F778-4742-B352-E145D0F87EED}" type="pres">
      <dgm:prSet presAssocID="{779309B4-1389-E946-AE3A-0AD7BB2CA177}" presName="composite1" presStyleCnt="0"/>
      <dgm:spPr/>
    </dgm:pt>
    <dgm:pt modelId="{E0674B99-75B8-554C-A104-6F5E7FE9830A}" type="pres">
      <dgm:prSet presAssocID="{779309B4-1389-E946-AE3A-0AD7BB2CA177}" presName="dummyNode1" presStyleLbl="node1" presStyleIdx="0" presStyleCnt="4"/>
      <dgm:spPr/>
    </dgm:pt>
    <dgm:pt modelId="{8501E24B-39A2-5448-8C5A-3690377B44CC}" type="pres">
      <dgm:prSet presAssocID="{779309B4-1389-E946-AE3A-0AD7BB2CA177}" presName="childNode1" presStyleLbl="bgAcc1" presStyleIdx="0" presStyleCnt="4" custLinFactNeighborX="-110" custLinFactNeighborY="-53079">
        <dgm:presLayoutVars>
          <dgm:bulletEnabled val="1"/>
        </dgm:presLayoutVars>
      </dgm:prSet>
      <dgm:spPr/>
    </dgm:pt>
    <dgm:pt modelId="{87CD45E0-6FBF-CE4F-A768-1AE6E18D35FB}" type="pres">
      <dgm:prSet presAssocID="{779309B4-1389-E946-AE3A-0AD7BB2CA177}" presName="childNode1tx" presStyleLbl="bgAcc1" presStyleIdx="0" presStyleCnt="4">
        <dgm:presLayoutVars>
          <dgm:bulletEnabled val="1"/>
        </dgm:presLayoutVars>
      </dgm:prSet>
      <dgm:spPr/>
    </dgm:pt>
    <dgm:pt modelId="{1E1CAEBA-34B8-B046-B067-81DC8C9754F7}" type="pres">
      <dgm:prSet presAssocID="{779309B4-1389-E946-AE3A-0AD7BB2CA177}" presName="parentNode1" presStyleLbl="node1" presStyleIdx="0" presStyleCnt="4" custLinFactNeighborX="-18952" custLinFactNeighborY="-75112">
        <dgm:presLayoutVars>
          <dgm:chMax val="1"/>
          <dgm:bulletEnabled val="1"/>
        </dgm:presLayoutVars>
      </dgm:prSet>
      <dgm:spPr/>
    </dgm:pt>
    <dgm:pt modelId="{028CB9E0-48E7-1E4A-90E8-491456AF82BB}" type="pres">
      <dgm:prSet presAssocID="{779309B4-1389-E946-AE3A-0AD7BB2CA177}" presName="connSite1" presStyleCnt="0"/>
      <dgm:spPr/>
    </dgm:pt>
    <dgm:pt modelId="{F9D7497D-B752-DA49-8040-7A215341CF2E}" type="pres">
      <dgm:prSet presAssocID="{0011A5BB-2B8B-2547-9539-6DA3D1DC985C}" presName="Name9" presStyleLbl="sibTrans2D1" presStyleIdx="0" presStyleCnt="3"/>
      <dgm:spPr/>
    </dgm:pt>
    <dgm:pt modelId="{702B16F6-B0A0-FB40-B039-16F3AA97E298}" type="pres">
      <dgm:prSet presAssocID="{CF9FC5F9-8779-E743-97FE-3283949ED853}" presName="composite2" presStyleCnt="0"/>
      <dgm:spPr/>
    </dgm:pt>
    <dgm:pt modelId="{B9EF9F18-A63B-B045-8CA8-B568561E9AAE}" type="pres">
      <dgm:prSet presAssocID="{CF9FC5F9-8779-E743-97FE-3283949ED853}" presName="dummyNode2" presStyleLbl="node1" presStyleIdx="0" presStyleCnt="4"/>
      <dgm:spPr/>
    </dgm:pt>
    <dgm:pt modelId="{8051B69D-DD5E-FE48-A6A2-659E20517460}" type="pres">
      <dgm:prSet presAssocID="{CF9FC5F9-8779-E743-97FE-3283949ED853}" presName="childNode2" presStyleLbl="bgAcc1" presStyleIdx="1" presStyleCnt="4">
        <dgm:presLayoutVars>
          <dgm:bulletEnabled val="1"/>
        </dgm:presLayoutVars>
      </dgm:prSet>
      <dgm:spPr/>
    </dgm:pt>
    <dgm:pt modelId="{B25F4176-EA84-E94C-A4D4-3955559F8074}" type="pres">
      <dgm:prSet presAssocID="{CF9FC5F9-8779-E743-97FE-3283949ED853}" presName="childNode2tx" presStyleLbl="bgAcc1" presStyleIdx="1" presStyleCnt="4">
        <dgm:presLayoutVars>
          <dgm:bulletEnabled val="1"/>
        </dgm:presLayoutVars>
      </dgm:prSet>
      <dgm:spPr/>
    </dgm:pt>
    <dgm:pt modelId="{6D937187-F695-614B-B697-9433059A2A19}" type="pres">
      <dgm:prSet presAssocID="{CF9FC5F9-8779-E743-97FE-3283949ED853}" presName="parentNode2" presStyleLbl="node1" presStyleIdx="1" presStyleCnt="4">
        <dgm:presLayoutVars>
          <dgm:chMax val="0"/>
          <dgm:bulletEnabled val="1"/>
        </dgm:presLayoutVars>
      </dgm:prSet>
      <dgm:spPr/>
    </dgm:pt>
    <dgm:pt modelId="{49973E9D-380D-E444-8029-AE25D145746B}" type="pres">
      <dgm:prSet presAssocID="{CF9FC5F9-8779-E743-97FE-3283949ED853}" presName="connSite2" presStyleCnt="0"/>
      <dgm:spPr/>
    </dgm:pt>
    <dgm:pt modelId="{E7209855-8EE7-424F-997F-C956D4EF3C0D}" type="pres">
      <dgm:prSet presAssocID="{D2E82177-91A1-7B40-A288-43C4A2C3A8E5}" presName="Name18" presStyleLbl="sibTrans2D1" presStyleIdx="1" presStyleCnt="3"/>
      <dgm:spPr/>
    </dgm:pt>
    <dgm:pt modelId="{C03898C6-1249-FF43-B812-29C7A2D3B4FE}" type="pres">
      <dgm:prSet presAssocID="{18675BD5-7D16-7E45-AD98-09719C5314B6}" presName="composite1" presStyleCnt="0"/>
      <dgm:spPr/>
    </dgm:pt>
    <dgm:pt modelId="{20EBA1A9-C795-274E-B987-890A5599E410}" type="pres">
      <dgm:prSet presAssocID="{18675BD5-7D16-7E45-AD98-09719C5314B6}" presName="dummyNode1" presStyleLbl="node1" presStyleIdx="1" presStyleCnt="4"/>
      <dgm:spPr/>
    </dgm:pt>
    <dgm:pt modelId="{BBD2B914-0BF7-1D49-A3FC-0446FC7BD76A}" type="pres">
      <dgm:prSet presAssocID="{18675BD5-7D16-7E45-AD98-09719C5314B6}" presName="childNode1" presStyleLbl="bgAcc1" presStyleIdx="2" presStyleCnt="4">
        <dgm:presLayoutVars>
          <dgm:bulletEnabled val="1"/>
        </dgm:presLayoutVars>
      </dgm:prSet>
      <dgm:spPr/>
    </dgm:pt>
    <dgm:pt modelId="{D6CF15B3-412B-1C46-90ED-2154C7118C91}" type="pres">
      <dgm:prSet presAssocID="{18675BD5-7D16-7E45-AD98-09719C5314B6}" presName="childNode1tx" presStyleLbl="bgAcc1" presStyleIdx="2" presStyleCnt="4">
        <dgm:presLayoutVars>
          <dgm:bulletEnabled val="1"/>
        </dgm:presLayoutVars>
      </dgm:prSet>
      <dgm:spPr/>
    </dgm:pt>
    <dgm:pt modelId="{629F88BE-39E0-8A4F-B256-0579FC3A5B75}" type="pres">
      <dgm:prSet presAssocID="{18675BD5-7D16-7E45-AD98-09719C5314B6}" presName="parentNode1" presStyleLbl="node1" presStyleIdx="2" presStyleCnt="4">
        <dgm:presLayoutVars>
          <dgm:chMax val="1"/>
          <dgm:bulletEnabled val="1"/>
        </dgm:presLayoutVars>
      </dgm:prSet>
      <dgm:spPr/>
    </dgm:pt>
    <dgm:pt modelId="{A3B4DBFE-D518-0B41-8207-A8CD7A201162}" type="pres">
      <dgm:prSet presAssocID="{18675BD5-7D16-7E45-AD98-09719C5314B6}" presName="connSite1" presStyleCnt="0"/>
      <dgm:spPr/>
    </dgm:pt>
    <dgm:pt modelId="{CBD78F29-967C-4042-9932-47B0DD7B0DC2}" type="pres">
      <dgm:prSet presAssocID="{5FC98B60-D1DF-5945-A0A6-8981B18184A4}" presName="Name9" presStyleLbl="sibTrans2D1" presStyleIdx="2" presStyleCnt="3"/>
      <dgm:spPr/>
    </dgm:pt>
    <dgm:pt modelId="{41D17F8F-4778-3B41-83D0-A310AFB1DFDC}" type="pres">
      <dgm:prSet presAssocID="{7DC549E6-5EBF-A246-91C3-AB92F318CB40}" presName="composite2" presStyleCnt="0"/>
      <dgm:spPr/>
    </dgm:pt>
    <dgm:pt modelId="{515C6A4F-4956-6940-BD31-940266E5683A}" type="pres">
      <dgm:prSet presAssocID="{7DC549E6-5EBF-A246-91C3-AB92F318CB40}" presName="dummyNode2" presStyleLbl="node1" presStyleIdx="2" presStyleCnt="4"/>
      <dgm:spPr/>
    </dgm:pt>
    <dgm:pt modelId="{F219AA4B-4215-7149-BC06-10360BEF1D69}" type="pres">
      <dgm:prSet presAssocID="{7DC549E6-5EBF-A246-91C3-AB92F318CB40}" presName="childNode2" presStyleLbl="bgAcc1" presStyleIdx="3" presStyleCnt="4">
        <dgm:presLayoutVars>
          <dgm:bulletEnabled val="1"/>
        </dgm:presLayoutVars>
      </dgm:prSet>
      <dgm:spPr/>
    </dgm:pt>
    <dgm:pt modelId="{FDFFC020-6530-6144-83AD-C5DBC1D06EBB}" type="pres">
      <dgm:prSet presAssocID="{7DC549E6-5EBF-A246-91C3-AB92F318CB40}" presName="childNode2tx" presStyleLbl="bgAcc1" presStyleIdx="3" presStyleCnt="4">
        <dgm:presLayoutVars>
          <dgm:bulletEnabled val="1"/>
        </dgm:presLayoutVars>
      </dgm:prSet>
      <dgm:spPr/>
    </dgm:pt>
    <dgm:pt modelId="{661FA971-7BC4-4F4D-920D-2C8888FCB7F0}" type="pres">
      <dgm:prSet presAssocID="{7DC549E6-5EBF-A246-91C3-AB92F318CB40}" presName="parentNode2" presStyleLbl="node1" presStyleIdx="3" presStyleCnt="4">
        <dgm:presLayoutVars>
          <dgm:chMax val="0"/>
          <dgm:bulletEnabled val="1"/>
        </dgm:presLayoutVars>
      </dgm:prSet>
      <dgm:spPr/>
    </dgm:pt>
    <dgm:pt modelId="{4F27D721-242C-8E4E-A353-BC337503BC4D}" type="pres">
      <dgm:prSet presAssocID="{7DC549E6-5EBF-A246-91C3-AB92F318CB40}" presName="connSite2" presStyleCnt="0"/>
      <dgm:spPr/>
    </dgm:pt>
  </dgm:ptLst>
  <dgm:cxnLst>
    <dgm:cxn modelId="{30E11A14-6C3B-4C42-86C7-17D47D284B24}" type="presOf" srcId="{CF9FC5F9-8779-E743-97FE-3283949ED853}" destId="{6D937187-F695-614B-B697-9433059A2A19}" srcOrd="0" destOrd="0" presId="urn:microsoft.com/office/officeart/2005/8/layout/hProcess4"/>
    <dgm:cxn modelId="{1C4DF42E-8C59-3941-93A8-EC72584E89FE}" srcId="{CF9FC5F9-8779-E743-97FE-3283949ED853}" destId="{B73555C1-F011-3B4E-997D-AFA969261861}" srcOrd="0" destOrd="0" parTransId="{E7AEFDCB-637F-B047-854F-9107D64A5960}" sibTransId="{B106607D-0853-354E-A46A-3C5134C9CDF9}"/>
    <dgm:cxn modelId="{6C17B632-7981-B544-892A-18C559EBCABA}" type="presOf" srcId="{F9944299-260C-EB4E-9761-15379700FDB2}" destId="{BBD2B914-0BF7-1D49-A3FC-0446FC7BD76A}" srcOrd="0" destOrd="1" presId="urn:microsoft.com/office/officeart/2005/8/layout/hProcess4"/>
    <dgm:cxn modelId="{224CBE34-20E0-2E42-A273-17C04FF427B3}" srcId="{18675BD5-7D16-7E45-AD98-09719C5314B6}" destId="{F9944299-260C-EB4E-9761-15379700FDB2}" srcOrd="1" destOrd="0" parTransId="{0EB46406-9F9D-8E4F-842C-08E4C53D289C}" sibTransId="{8E87D48A-4E27-D042-8BDD-E89EE45560E1}"/>
    <dgm:cxn modelId="{E264E637-F740-9247-BDC7-B5EF0884714E}" srcId="{7DC549E6-5EBF-A246-91C3-AB92F318CB40}" destId="{ABCA6BF4-3F32-B64A-9BA3-F6B168158D58}" srcOrd="1" destOrd="0" parTransId="{93672A29-706F-404A-9B31-24293B98E883}" sibTransId="{EE6E0614-D1CB-7047-8350-08BAFA44C650}"/>
    <dgm:cxn modelId="{5C92AC3D-A7F1-B746-BEF6-EC46C1285002}" type="presOf" srcId="{D0C536B7-8E64-A041-A417-588956963EE8}" destId="{B25F4176-EA84-E94C-A4D4-3955559F8074}" srcOrd="1" destOrd="1" presId="urn:microsoft.com/office/officeart/2005/8/layout/hProcess4"/>
    <dgm:cxn modelId="{B0C03A44-3AA3-F242-81CB-B95958F870B2}" srcId="{81C07E97-4FEB-454B-9D09-7BA9FE21203A}" destId="{CF9FC5F9-8779-E743-97FE-3283949ED853}" srcOrd="1" destOrd="0" parTransId="{4DBB08F7-B05A-074D-B0C7-0147F593DBF7}" sibTransId="{D2E82177-91A1-7B40-A288-43C4A2C3A8E5}"/>
    <dgm:cxn modelId="{2EB0F752-5B98-A94D-9DAD-09F05F4BC6B6}" type="presOf" srcId="{2EECF10E-622C-FB49-9709-5C05AB9D8F29}" destId="{F219AA4B-4215-7149-BC06-10360BEF1D69}" srcOrd="0" destOrd="0" presId="urn:microsoft.com/office/officeart/2005/8/layout/hProcess4"/>
    <dgm:cxn modelId="{99BD3F5C-A287-1841-BA93-4D2DEEA92AC9}" type="presOf" srcId="{0CB7163A-6C33-674D-9822-F467FECDE42C}" destId="{D6CF15B3-412B-1C46-90ED-2154C7118C91}" srcOrd="1" destOrd="2" presId="urn:microsoft.com/office/officeart/2005/8/layout/hProcess4"/>
    <dgm:cxn modelId="{25379460-3127-6240-8159-BFAFDBBAD9A6}" type="presOf" srcId="{D0C536B7-8E64-A041-A417-588956963EE8}" destId="{8051B69D-DD5E-FE48-A6A2-659E20517460}" srcOrd="0" destOrd="1" presId="urn:microsoft.com/office/officeart/2005/8/layout/hProcess4"/>
    <dgm:cxn modelId="{2BA09A63-9DE2-1A48-A40D-E7E4A2938B6A}" type="presOf" srcId="{ABCA6BF4-3F32-B64A-9BA3-F6B168158D58}" destId="{FDFFC020-6530-6144-83AD-C5DBC1D06EBB}" srcOrd="1" destOrd="1" presId="urn:microsoft.com/office/officeart/2005/8/layout/hProcess4"/>
    <dgm:cxn modelId="{0640D966-3023-7743-A971-F6FDC7F270C1}" type="presOf" srcId="{488F9D68-8B2B-594E-B400-A9C440F7CC98}" destId="{87CD45E0-6FBF-CE4F-A768-1AE6E18D35FB}" srcOrd="1" destOrd="0" presId="urn:microsoft.com/office/officeart/2005/8/layout/hProcess4"/>
    <dgm:cxn modelId="{647FFE6E-695D-6147-ACB4-A5E38A5A7048}" type="presOf" srcId="{22F354BF-332E-1F4C-9547-E4CD3FCC70AA}" destId="{BBD2B914-0BF7-1D49-A3FC-0446FC7BD76A}" srcOrd="0" destOrd="0" presId="urn:microsoft.com/office/officeart/2005/8/layout/hProcess4"/>
    <dgm:cxn modelId="{54297471-4FC7-6E41-8DE4-87A2B7E65E79}" type="presOf" srcId="{18675BD5-7D16-7E45-AD98-09719C5314B6}" destId="{629F88BE-39E0-8A4F-B256-0579FC3A5B75}" srcOrd="0" destOrd="0" presId="urn:microsoft.com/office/officeart/2005/8/layout/hProcess4"/>
    <dgm:cxn modelId="{A7FA247C-2A49-2943-8129-A8AC1FFD5E23}" type="presOf" srcId="{B73555C1-F011-3B4E-997D-AFA969261861}" destId="{B25F4176-EA84-E94C-A4D4-3955559F8074}" srcOrd="1" destOrd="0" presId="urn:microsoft.com/office/officeart/2005/8/layout/hProcess4"/>
    <dgm:cxn modelId="{42848E7D-41F1-2847-BA0F-0AA577ECC542}" srcId="{779309B4-1389-E946-AE3A-0AD7BB2CA177}" destId="{209FB9D8-4682-6942-874A-AF273507D3B5}" srcOrd="1" destOrd="0" parTransId="{7A8E3F0A-B03F-BA48-BA16-B08E30E79D7D}" sibTransId="{AC451FE2-55B3-6B48-9692-F98146234E2D}"/>
    <dgm:cxn modelId="{8C230D7F-4724-4D49-8699-26345017936A}" type="presOf" srcId="{0CB7163A-6C33-674D-9822-F467FECDE42C}" destId="{BBD2B914-0BF7-1D49-A3FC-0446FC7BD76A}" srcOrd="0" destOrd="2" presId="urn:microsoft.com/office/officeart/2005/8/layout/hProcess4"/>
    <dgm:cxn modelId="{6E974680-9EB7-AF43-BE99-A552C70073FA}" type="presOf" srcId="{81C07E97-4FEB-454B-9D09-7BA9FE21203A}" destId="{E7766F59-0CEE-2741-983C-7C2860758A2B}" srcOrd="0" destOrd="0" presId="urn:microsoft.com/office/officeart/2005/8/layout/hProcess4"/>
    <dgm:cxn modelId="{A494EB83-4D48-444A-AA38-70B4610980C0}" type="presOf" srcId="{488F9D68-8B2B-594E-B400-A9C440F7CC98}" destId="{8501E24B-39A2-5448-8C5A-3690377B44CC}" srcOrd="0" destOrd="0" presId="urn:microsoft.com/office/officeart/2005/8/layout/hProcess4"/>
    <dgm:cxn modelId="{68C4878A-3609-CF4B-89B3-1903B6103700}" type="presOf" srcId="{209FB9D8-4682-6942-874A-AF273507D3B5}" destId="{87CD45E0-6FBF-CE4F-A768-1AE6E18D35FB}" srcOrd="1" destOrd="1" presId="urn:microsoft.com/office/officeart/2005/8/layout/hProcess4"/>
    <dgm:cxn modelId="{FFA31B93-0135-9249-BE32-DE1E5875000F}" type="presOf" srcId="{7DC549E6-5EBF-A246-91C3-AB92F318CB40}" destId="{661FA971-7BC4-4F4D-920D-2C8888FCB7F0}" srcOrd="0" destOrd="0" presId="urn:microsoft.com/office/officeart/2005/8/layout/hProcess4"/>
    <dgm:cxn modelId="{90F0AD93-7988-BF4C-938F-23DFF815BCBC}" type="presOf" srcId="{779309B4-1389-E946-AE3A-0AD7BB2CA177}" destId="{1E1CAEBA-34B8-B046-B067-81DC8C9754F7}" srcOrd="0" destOrd="0" presId="urn:microsoft.com/office/officeart/2005/8/layout/hProcess4"/>
    <dgm:cxn modelId="{4FE8669D-8A78-6E4E-9D66-3410FA694C38}" srcId="{81C07E97-4FEB-454B-9D09-7BA9FE21203A}" destId="{779309B4-1389-E946-AE3A-0AD7BB2CA177}" srcOrd="0" destOrd="0" parTransId="{416F8730-5CB7-C041-A91C-95B9AA44A7F6}" sibTransId="{0011A5BB-2B8B-2547-9539-6DA3D1DC985C}"/>
    <dgm:cxn modelId="{93AF29A4-D1BA-FE40-A5F8-3387DA518CBD}" type="presOf" srcId="{ABCA6BF4-3F32-B64A-9BA3-F6B168158D58}" destId="{F219AA4B-4215-7149-BC06-10360BEF1D69}" srcOrd="0" destOrd="1" presId="urn:microsoft.com/office/officeart/2005/8/layout/hProcess4"/>
    <dgm:cxn modelId="{A70AC7A9-F871-D842-A8D4-740931528164}" srcId="{81C07E97-4FEB-454B-9D09-7BA9FE21203A}" destId="{7DC549E6-5EBF-A246-91C3-AB92F318CB40}" srcOrd="3" destOrd="0" parTransId="{9629C02A-DB99-1A49-BA3F-C8287066BCB4}" sibTransId="{D62C7387-573C-204F-806C-F62E9DCC529F}"/>
    <dgm:cxn modelId="{39676FAC-498E-4049-9167-386FEA2DD482}" type="presOf" srcId="{5FC98B60-D1DF-5945-A0A6-8981B18184A4}" destId="{CBD78F29-967C-4042-9932-47B0DD7B0DC2}" srcOrd="0" destOrd="0" presId="urn:microsoft.com/office/officeart/2005/8/layout/hProcess4"/>
    <dgm:cxn modelId="{E8C1A3AE-2A2F-244E-80C8-1F932F246638}" srcId="{779309B4-1389-E946-AE3A-0AD7BB2CA177}" destId="{488F9D68-8B2B-594E-B400-A9C440F7CC98}" srcOrd="0" destOrd="0" parTransId="{4E238215-CA70-134B-933C-2D3F20D0DA5E}" sibTransId="{5800230A-66DA-684C-87C6-C9E07336F764}"/>
    <dgm:cxn modelId="{F6AE4DB2-5FE9-3143-92A4-74A088D7C574}" type="presOf" srcId="{F9944299-260C-EB4E-9761-15379700FDB2}" destId="{D6CF15B3-412B-1C46-90ED-2154C7118C91}" srcOrd="1" destOrd="1" presId="urn:microsoft.com/office/officeart/2005/8/layout/hProcess4"/>
    <dgm:cxn modelId="{F15985B3-5423-C14A-BF78-3ED89C234B3D}" type="presOf" srcId="{D2E82177-91A1-7B40-A288-43C4A2C3A8E5}" destId="{E7209855-8EE7-424F-997F-C956D4EF3C0D}" srcOrd="0" destOrd="0" presId="urn:microsoft.com/office/officeart/2005/8/layout/hProcess4"/>
    <dgm:cxn modelId="{87227DBE-D8F1-424F-AC7C-8160EB63F64C}" type="presOf" srcId="{2EECF10E-622C-FB49-9709-5C05AB9D8F29}" destId="{FDFFC020-6530-6144-83AD-C5DBC1D06EBB}" srcOrd="1" destOrd="0" presId="urn:microsoft.com/office/officeart/2005/8/layout/hProcess4"/>
    <dgm:cxn modelId="{FCCECCC5-17D3-3942-90B3-465B36F9D0D5}" type="presOf" srcId="{0011A5BB-2B8B-2547-9539-6DA3D1DC985C}" destId="{F9D7497D-B752-DA49-8040-7A215341CF2E}" srcOrd="0" destOrd="0" presId="urn:microsoft.com/office/officeart/2005/8/layout/hProcess4"/>
    <dgm:cxn modelId="{E8C039C6-0D2A-8A4E-BC5B-48EAA2263EAA}" type="presOf" srcId="{22F354BF-332E-1F4C-9547-E4CD3FCC70AA}" destId="{D6CF15B3-412B-1C46-90ED-2154C7118C91}" srcOrd="1" destOrd="0" presId="urn:microsoft.com/office/officeart/2005/8/layout/hProcess4"/>
    <dgm:cxn modelId="{1FDD6FD3-3D09-3E4B-8022-01FCBA6F7D0A}" type="presOf" srcId="{209FB9D8-4682-6942-874A-AF273507D3B5}" destId="{8501E24B-39A2-5448-8C5A-3690377B44CC}" srcOrd="0" destOrd="1" presId="urn:microsoft.com/office/officeart/2005/8/layout/hProcess4"/>
    <dgm:cxn modelId="{4B4CAADC-20DC-9A46-B4BF-A5B9FAAFA5F2}" srcId="{18675BD5-7D16-7E45-AD98-09719C5314B6}" destId="{0CB7163A-6C33-674D-9822-F467FECDE42C}" srcOrd="2" destOrd="0" parTransId="{C4F65A54-835C-7041-A535-8255275EE23F}" sibTransId="{59384FA0-D91E-1140-A6BE-67154424B8F3}"/>
    <dgm:cxn modelId="{D39EAEDF-0683-F845-A2CF-CB741169D839}" srcId="{18675BD5-7D16-7E45-AD98-09719C5314B6}" destId="{22F354BF-332E-1F4C-9547-E4CD3FCC70AA}" srcOrd="0" destOrd="0" parTransId="{2F3E4069-ACE8-3545-8CFA-4C329A0A6604}" sibTransId="{8F3FE459-66CD-F040-BD1B-AE651C0C7DFC}"/>
    <dgm:cxn modelId="{664832E7-C971-0E47-B312-36303751DF67}" srcId="{7DC549E6-5EBF-A246-91C3-AB92F318CB40}" destId="{2EECF10E-622C-FB49-9709-5C05AB9D8F29}" srcOrd="0" destOrd="0" parTransId="{192CB6E9-C982-834C-BEBA-13BF789B2756}" sibTransId="{3563284B-377A-C945-B536-3C1ADE715901}"/>
    <dgm:cxn modelId="{F69EEEF5-B4E9-BA44-B9FA-C2D751559282}" srcId="{81C07E97-4FEB-454B-9D09-7BA9FE21203A}" destId="{18675BD5-7D16-7E45-AD98-09719C5314B6}" srcOrd="2" destOrd="0" parTransId="{42BBFB6A-6D6C-1E43-B9D8-48B20BF4A574}" sibTransId="{5FC98B60-D1DF-5945-A0A6-8981B18184A4}"/>
    <dgm:cxn modelId="{FCA9E1FA-CCFD-5F44-A6EB-2C653A44756E}" type="presOf" srcId="{B73555C1-F011-3B4E-997D-AFA969261861}" destId="{8051B69D-DD5E-FE48-A6A2-659E20517460}" srcOrd="0" destOrd="0" presId="urn:microsoft.com/office/officeart/2005/8/layout/hProcess4"/>
    <dgm:cxn modelId="{E694CAFE-E8B0-FA49-96C9-C894D93B54A2}" srcId="{CF9FC5F9-8779-E743-97FE-3283949ED853}" destId="{D0C536B7-8E64-A041-A417-588956963EE8}" srcOrd="1" destOrd="0" parTransId="{62395BFE-3BE0-3B41-9D3B-12C025FA3825}" sibTransId="{71A1A2EE-C055-EA41-BA09-B0769A5C4CDA}"/>
    <dgm:cxn modelId="{4CB384A7-B35F-174B-8953-D19217B517ED}" type="presParOf" srcId="{E7766F59-0CEE-2741-983C-7C2860758A2B}" destId="{6A9B95A4-F4AC-A441-B203-23E791ED6499}" srcOrd="0" destOrd="0" presId="urn:microsoft.com/office/officeart/2005/8/layout/hProcess4"/>
    <dgm:cxn modelId="{57586659-395D-F744-9575-BB652ECE1465}" type="presParOf" srcId="{E7766F59-0CEE-2741-983C-7C2860758A2B}" destId="{C1D8FDD0-6DF0-9047-A78B-8A4D9C0768D8}" srcOrd="1" destOrd="0" presId="urn:microsoft.com/office/officeart/2005/8/layout/hProcess4"/>
    <dgm:cxn modelId="{5062323E-DEFC-E049-93D9-6CC3EDB25B6C}" type="presParOf" srcId="{E7766F59-0CEE-2741-983C-7C2860758A2B}" destId="{CCF9431F-B7EF-5A41-B901-BDD22225ED31}" srcOrd="2" destOrd="0" presId="urn:microsoft.com/office/officeart/2005/8/layout/hProcess4"/>
    <dgm:cxn modelId="{F3A6DAFE-2A66-4341-999A-0A77CF2FA9B2}" type="presParOf" srcId="{CCF9431F-B7EF-5A41-B901-BDD22225ED31}" destId="{010F7C18-F778-4742-B352-E145D0F87EED}" srcOrd="0" destOrd="0" presId="urn:microsoft.com/office/officeart/2005/8/layout/hProcess4"/>
    <dgm:cxn modelId="{794CB7DA-6B73-2B4C-BD47-E39A6B6F96A4}" type="presParOf" srcId="{010F7C18-F778-4742-B352-E145D0F87EED}" destId="{E0674B99-75B8-554C-A104-6F5E7FE9830A}" srcOrd="0" destOrd="0" presId="urn:microsoft.com/office/officeart/2005/8/layout/hProcess4"/>
    <dgm:cxn modelId="{A6B63854-AAF1-D941-9E72-D0E0AB06B103}" type="presParOf" srcId="{010F7C18-F778-4742-B352-E145D0F87EED}" destId="{8501E24B-39A2-5448-8C5A-3690377B44CC}" srcOrd="1" destOrd="0" presId="urn:microsoft.com/office/officeart/2005/8/layout/hProcess4"/>
    <dgm:cxn modelId="{F5779F66-B9F4-D34F-9C79-6892D59D25FC}" type="presParOf" srcId="{010F7C18-F778-4742-B352-E145D0F87EED}" destId="{87CD45E0-6FBF-CE4F-A768-1AE6E18D35FB}" srcOrd="2" destOrd="0" presId="urn:microsoft.com/office/officeart/2005/8/layout/hProcess4"/>
    <dgm:cxn modelId="{07C03A3F-BF6E-A948-925B-DD5D287BF304}" type="presParOf" srcId="{010F7C18-F778-4742-B352-E145D0F87EED}" destId="{1E1CAEBA-34B8-B046-B067-81DC8C9754F7}" srcOrd="3" destOrd="0" presId="urn:microsoft.com/office/officeart/2005/8/layout/hProcess4"/>
    <dgm:cxn modelId="{092B51A6-3CB7-7A4C-B8E3-5F4240CEC86B}" type="presParOf" srcId="{010F7C18-F778-4742-B352-E145D0F87EED}" destId="{028CB9E0-48E7-1E4A-90E8-491456AF82BB}" srcOrd="4" destOrd="0" presId="urn:microsoft.com/office/officeart/2005/8/layout/hProcess4"/>
    <dgm:cxn modelId="{3AB599AA-C4C9-FB42-8784-B169D00114B7}" type="presParOf" srcId="{CCF9431F-B7EF-5A41-B901-BDD22225ED31}" destId="{F9D7497D-B752-DA49-8040-7A215341CF2E}" srcOrd="1" destOrd="0" presId="urn:microsoft.com/office/officeart/2005/8/layout/hProcess4"/>
    <dgm:cxn modelId="{513A768D-A17C-614D-A4E2-C295CF4250B4}" type="presParOf" srcId="{CCF9431F-B7EF-5A41-B901-BDD22225ED31}" destId="{702B16F6-B0A0-FB40-B039-16F3AA97E298}" srcOrd="2" destOrd="0" presId="urn:microsoft.com/office/officeart/2005/8/layout/hProcess4"/>
    <dgm:cxn modelId="{13594F93-2B3D-DB49-AF24-09399FF0D21F}" type="presParOf" srcId="{702B16F6-B0A0-FB40-B039-16F3AA97E298}" destId="{B9EF9F18-A63B-B045-8CA8-B568561E9AAE}" srcOrd="0" destOrd="0" presId="urn:microsoft.com/office/officeart/2005/8/layout/hProcess4"/>
    <dgm:cxn modelId="{CAFAD20B-AED7-8448-AE5A-CC8801BEE536}" type="presParOf" srcId="{702B16F6-B0A0-FB40-B039-16F3AA97E298}" destId="{8051B69D-DD5E-FE48-A6A2-659E20517460}" srcOrd="1" destOrd="0" presId="urn:microsoft.com/office/officeart/2005/8/layout/hProcess4"/>
    <dgm:cxn modelId="{4E766D62-EE26-7B4B-BB00-12A972099CE7}" type="presParOf" srcId="{702B16F6-B0A0-FB40-B039-16F3AA97E298}" destId="{B25F4176-EA84-E94C-A4D4-3955559F8074}" srcOrd="2" destOrd="0" presId="urn:microsoft.com/office/officeart/2005/8/layout/hProcess4"/>
    <dgm:cxn modelId="{C3FB074A-7C03-E048-9850-DCDD26252736}" type="presParOf" srcId="{702B16F6-B0A0-FB40-B039-16F3AA97E298}" destId="{6D937187-F695-614B-B697-9433059A2A19}" srcOrd="3" destOrd="0" presId="urn:microsoft.com/office/officeart/2005/8/layout/hProcess4"/>
    <dgm:cxn modelId="{35618845-360B-C848-A6ED-36777FD91486}" type="presParOf" srcId="{702B16F6-B0A0-FB40-B039-16F3AA97E298}" destId="{49973E9D-380D-E444-8029-AE25D145746B}" srcOrd="4" destOrd="0" presId="urn:microsoft.com/office/officeart/2005/8/layout/hProcess4"/>
    <dgm:cxn modelId="{0D8B7533-BCB5-AD4B-9B71-26DF110BA0F0}" type="presParOf" srcId="{CCF9431F-B7EF-5A41-B901-BDD22225ED31}" destId="{E7209855-8EE7-424F-997F-C956D4EF3C0D}" srcOrd="3" destOrd="0" presId="urn:microsoft.com/office/officeart/2005/8/layout/hProcess4"/>
    <dgm:cxn modelId="{44B0DCC3-EBAB-7A42-BF4C-719CB73299FE}" type="presParOf" srcId="{CCF9431F-B7EF-5A41-B901-BDD22225ED31}" destId="{C03898C6-1249-FF43-B812-29C7A2D3B4FE}" srcOrd="4" destOrd="0" presId="urn:microsoft.com/office/officeart/2005/8/layout/hProcess4"/>
    <dgm:cxn modelId="{E840177C-6F33-FA40-9DE8-B971056F18C0}" type="presParOf" srcId="{C03898C6-1249-FF43-B812-29C7A2D3B4FE}" destId="{20EBA1A9-C795-274E-B987-890A5599E410}" srcOrd="0" destOrd="0" presId="urn:microsoft.com/office/officeart/2005/8/layout/hProcess4"/>
    <dgm:cxn modelId="{4FE84F26-9321-4142-A716-74790F0CBFA7}" type="presParOf" srcId="{C03898C6-1249-FF43-B812-29C7A2D3B4FE}" destId="{BBD2B914-0BF7-1D49-A3FC-0446FC7BD76A}" srcOrd="1" destOrd="0" presId="urn:microsoft.com/office/officeart/2005/8/layout/hProcess4"/>
    <dgm:cxn modelId="{B5914A30-A37F-4045-B071-13D9E81E2DEA}" type="presParOf" srcId="{C03898C6-1249-FF43-B812-29C7A2D3B4FE}" destId="{D6CF15B3-412B-1C46-90ED-2154C7118C91}" srcOrd="2" destOrd="0" presId="urn:microsoft.com/office/officeart/2005/8/layout/hProcess4"/>
    <dgm:cxn modelId="{BC14F4D7-DE4E-F44C-B822-691104610D41}" type="presParOf" srcId="{C03898C6-1249-FF43-B812-29C7A2D3B4FE}" destId="{629F88BE-39E0-8A4F-B256-0579FC3A5B75}" srcOrd="3" destOrd="0" presId="urn:microsoft.com/office/officeart/2005/8/layout/hProcess4"/>
    <dgm:cxn modelId="{7B37107D-A13C-FD46-AB73-EE59989371D6}" type="presParOf" srcId="{C03898C6-1249-FF43-B812-29C7A2D3B4FE}" destId="{A3B4DBFE-D518-0B41-8207-A8CD7A201162}" srcOrd="4" destOrd="0" presId="urn:microsoft.com/office/officeart/2005/8/layout/hProcess4"/>
    <dgm:cxn modelId="{633CC71A-D38E-6E49-A032-070C98D4E8EB}" type="presParOf" srcId="{CCF9431F-B7EF-5A41-B901-BDD22225ED31}" destId="{CBD78F29-967C-4042-9932-47B0DD7B0DC2}" srcOrd="5" destOrd="0" presId="urn:microsoft.com/office/officeart/2005/8/layout/hProcess4"/>
    <dgm:cxn modelId="{3ED89839-CA36-2142-B92C-20B569120A46}" type="presParOf" srcId="{CCF9431F-B7EF-5A41-B901-BDD22225ED31}" destId="{41D17F8F-4778-3B41-83D0-A310AFB1DFDC}" srcOrd="6" destOrd="0" presId="urn:microsoft.com/office/officeart/2005/8/layout/hProcess4"/>
    <dgm:cxn modelId="{3462D275-B6D5-6A49-92ED-BAA33A4209D4}" type="presParOf" srcId="{41D17F8F-4778-3B41-83D0-A310AFB1DFDC}" destId="{515C6A4F-4956-6940-BD31-940266E5683A}" srcOrd="0" destOrd="0" presId="urn:microsoft.com/office/officeart/2005/8/layout/hProcess4"/>
    <dgm:cxn modelId="{19A59F87-8952-6743-9C2C-B21CD4ADC7DF}" type="presParOf" srcId="{41D17F8F-4778-3B41-83D0-A310AFB1DFDC}" destId="{F219AA4B-4215-7149-BC06-10360BEF1D69}" srcOrd="1" destOrd="0" presId="urn:microsoft.com/office/officeart/2005/8/layout/hProcess4"/>
    <dgm:cxn modelId="{E6727E47-167B-DB40-9E2D-AF1D66A664FE}" type="presParOf" srcId="{41D17F8F-4778-3B41-83D0-A310AFB1DFDC}" destId="{FDFFC020-6530-6144-83AD-C5DBC1D06EBB}" srcOrd="2" destOrd="0" presId="urn:microsoft.com/office/officeart/2005/8/layout/hProcess4"/>
    <dgm:cxn modelId="{79EF19BF-D2BC-0D46-BA0D-520A0D339A64}" type="presParOf" srcId="{41D17F8F-4778-3B41-83D0-A310AFB1DFDC}" destId="{661FA971-7BC4-4F4D-920D-2C8888FCB7F0}" srcOrd="3" destOrd="0" presId="urn:microsoft.com/office/officeart/2005/8/layout/hProcess4"/>
    <dgm:cxn modelId="{22EC4643-C672-FC40-B901-5280C324047A}" type="presParOf" srcId="{41D17F8F-4778-3B41-83D0-A310AFB1DFDC}" destId="{4F27D721-242C-8E4E-A353-BC337503BC4D}" srcOrd="4" destOrd="0" presId="urn:microsoft.com/office/officeart/2005/8/layout/h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951F43-E76A-6A47-929E-44842A48F339}">
      <dsp:nvSpPr>
        <dsp:cNvPr id="0" name=""/>
        <dsp:cNvSpPr/>
      </dsp:nvSpPr>
      <dsp:spPr>
        <a:xfrm>
          <a:off x="86857" y="0"/>
          <a:ext cx="3210817" cy="597275"/>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10160" rIns="0" bIns="10160" numCol="1" spcCol="1270" anchor="ctr" anchorCtr="0">
          <a:noAutofit/>
        </a:bodyPr>
        <a:lstStyle/>
        <a:p>
          <a:pPr marL="0" lvl="0" indent="0" algn="ctr" defTabSz="711200">
            <a:lnSpc>
              <a:spcPct val="90000"/>
            </a:lnSpc>
            <a:spcBef>
              <a:spcPct val="0"/>
            </a:spcBef>
            <a:spcAft>
              <a:spcPct val="35000"/>
            </a:spcAft>
            <a:buNone/>
          </a:pPr>
          <a:r>
            <a:rPr lang="en-US" sz="1600" b="1" i="0" kern="1200" baseline="0"/>
            <a:t>Data type</a:t>
          </a:r>
          <a:endParaRPr lang="en-US" sz="1600" kern="1200"/>
        </a:p>
      </dsp:txBody>
      <dsp:txXfrm>
        <a:off x="385495" y="0"/>
        <a:ext cx="2613542" cy="597275"/>
      </dsp:txXfrm>
    </dsp:sp>
    <dsp:sp modelId="{76E582BF-97CE-8C42-97AC-16887362A35E}">
      <dsp:nvSpPr>
        <dsp:cNvPr id="0" name=""/>
        <dsp:cNvSpPr/>
      </dsp:nvSpPr>
      <dsp:spPr>
        <a:xfrm>
          <a:off x="3103560" y="51182"/>
          <a:ext cx="4814946" cy="495738"/>
        </a:xfrm>
        <a:prstGeom prst="chevron">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 tIns="8890" rIns="0" bIns="8890" numCol="1" spcCol="1270" anchor="ctr" anchorCtr="0">
          <a:noAutofit/>
        </a:bodyPr>
        <a:lstStyle/>
        <a:p>
          <a:pPr marL="0" lvl="0" indent="0" algn="ctr" defTabSz="622300">
            <a:lnSpc>
              <a:spcPct val="90000"/>
            </a:lnSpc>
            <a:spcBef>
              <a:spcPct val="0"/>
            </a:spcBef>
            <a:spcAft>
              <a:spcPct val="35000"/>
            </a:spcAft>
            <a:buNone/>
          </a:pPr>
          <a:r>
            <a:rPr lang="en-US" sz="1400" b="0" i="0" kern="1200" baseline="0"/>
            <a:t>Describe data collected, data to be shared, rational for sharing, and data documentation</a:t>
          </a:r>
          <a:endParaRPr lang="en-US" sz="1400" kern="1200"/>
        </a:p>
      </dsp:txBody>
      <dsp:txXfrm>
        <a:off x="3351429" y="51182"/>
        <a:ext cx="4319208" cy="495738"/>
      </dsp:txXfrm>
    </dsp:sp>
    <dsp:sp modelId="{2092A505-C80E-9E47-97F5-DB8619328D3F}">
      <dsp:nvSpPr>
        <dsp:cNvPr id="0" name=""/>
        <dsp:cNvSpPr/>
      </dsp:nvSpPr>
      <dsp:spPr>
        <a:xfrm>
          <a:off x="86857" y="681308"/>
          <a:ext cx="3210817" cy="597275"/>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10160" rIns="0" bIns="10160" numCol="1" spcCol="1270" anchor="ctr" anchorCtr="0">
          <a:noAutofit/>
        </a:bodyPr>
        <a:lstStyle/>
        <a:p>
          <a:pPr marL="0" lvl="0" indent="0" algn="ctr" defTabSz="711200">
            <a:lnSpc>
              <a:spcPct val="90000"/>
            </a:lnSpc>
            <a:spcBef>
              <a:spcPct val="0"/>
            </a:spcBef>
            <a:spcAft>
              <a:spcPct val="35000"/>
            </a:spcAft>
            <a:buNone/>
          </a:pPr>
          <a:r>
            <a:rPr lang="en-US" sz="1600" b="1" i="0" kern="1200" baseline="0"/>
            <a:t>Related tools, software, code </a:t>
          </a:r>
          <a:endParaRPr lang="en-US" sz="1600" kern="1200"/>
        </a:p>
      </dsp:txBody>
      <dsp:txXfrm>
        <a:off x="385495" y="681308"/>
        <a:ext cx="2613542" cy="597275"/>
      </dsp:txXfrm>
    </dsp:sp>
    <dsp:sp modelId="{3863A266-54E6-AA44-AC03-8CB07CD21727}">
      <dsp:nvSpPr>
        <dsp:cNvPr id="0" name=""/>
        <dsp:cNvSpPr/>
      </dsp:nvSpPr>
      <dsp:spPr>
        <a:xfrm>
          <a:off x="3103560" y="732076"/>
          <a:ext cx="4814946" cy="495738"/>
        </a:xfrm>
        <a:prstGeom prst="chevron">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 tIns="8890" rIns="0" bIns="8890" numCol="1" spcCol="1270" anchor="ctr" anchorCtr="0">
          <a:noAutofit/>
        </a:bodyPr>
        <a:lstStyle/>
        <a:p>
          <a:pPr marL="0" lvl="0" indent="0" algn="ctr" defTabSz="622300">
            <a:lnSpc>
              <a:spcPct val="90000"/>
            </a:lnSpc>
            <a:spcBef>
              <a:spcPct val="0"/>
            </a:spcBef>
            <a:spcAft>
              <a:spcPct val="35000"/>
            </a:spcAft>
            <a:buNone/>
          </a:pPr>
          <a:r>
            <a:rPr lang="en-US" sz="1400" b="0" i="0" kern="1200" baseline="0"/>
            <a:t>Tools and software needed to access and manipulate data</a:t>
          </a:r>
          <a:endParaRPr lang="en-US" sz="1400" kern="1200"/>
        </a:p>
      </dsp:txBody>
      <dsp:txXfrm>
        <a:off x="3351429" y="732076"/>
        <a:ext cx="4319208" cy="495738"/>
      </dsp:txXfrm>
    </dsp:sp>
    <dsp:sp modelId="{BC2BE224-5BB5-2B40-85C0-4641595D224E}">
      <dsp:nvSpPr>
        <dsp:cNvPr id="0" name=""/>
        <dsp:cNvSpPr/>
      </dsp:nvSpPr>
      <dsp:spPr>
        <a:xfrm>
          <a:off x="86857" y="1362202"/>
          <a:ext cx="3210817" cy="597275"/>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10160" rIns="0" bIns="10160" numCol="1" spcCol="1270" anchor="ctr" anchorCtr="0">
          <a:noAutofit/>
        </a:bodyPr>
        <a:lstStyle/>
        <a:p>
          <a:pPr marL="0" lvl="0" indent="0" algn="ctr" defTabSz="711200">
            <a:lnSpc>
              <a:spcPct val="90000"/>
            </a:lnSpc>
            <a:spcBef>
              <a:spcPct val="0"/>
            </a:spcBef>
            <a:spcAft>
              <a:spcPct val="35000"/>
            </a:spcAft>
            <a:buNone/>
          </a:pPr>
          <a:r>
            <a:rPr lang="en-US" sz="1600" b="1" i="0" kern="1200" baseline="0"/>
            <a:t>Standards </a:t>
          </a:r>
          <a:endParaRPr lang="en-US" sz="1600" kern="1200"/>
        </a:p>
      </dsp:txBody>
      <dsp:txXfrm>
        <a:off x="385495" y="1362202"/>
        <a:ext cx="2613542" cy="597275"/>
      </dsp:txXfrm>
    </dsp:sp>
    <dsp:sp modelId="{F2432CA8-D25D-6F4E-8E08-636C41EBE160}">
      <dsp:nvSpPr>
        <dsp:cNvPr id="0" name=""/>
        <dsp:cNvSpPr/>
      </dsp:nvSpPr>
      <dsp:spPr>
        <a:xfrm>
          <a:off x="3103560" y="1412970"/>
          <a:ext cx="4814946" cy="495738"/>
        </a:xfrm>
        <a:prstGeom prst="chevron">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 tIns="8890" rIns="0" bIns="8890" numCol="1" spcCol="1270" anchor="ctr" anchorCtr="0">
          <a:noAutofit/>
        </a:bodyPr>
        <a:lstStyle/>
        <a:p>
          <a:pPr marL="0" lvl="0" indent="0" algn="ctr" defTabSz="622300">
            <a:lnSpc>
              <a:spcPct val="90000"/>
            </a:lnSpc>
            <a:spcBef>
              <a:spcPct val="0"/>
            </a:spcBef>
            <a:spcAft>
              <a:spcPct val="35000"/>
            </a:spcAft>
            <a:buNone/>
          </a:pPr>
          <a:r>
            <a:rPr lang="en-US" sz="1400" b="0" i="0" kern="1200" baseline="0"/>
            <a:t>Standards to be applied to scientific data and metadata</a:t>
          </a:r>
          <a:endParaRPr lang="en-US" sz="1400" kern="1200"/>
        </a:p>
      </dsp:txBody>
      <dsp:txXfrm>
        <a:off x="3351429" y="1412970"/>
        <a:ext cx="4319208" cy="495738"/>
      </dsp:txXfrm>
    </dsp:sp>
    <dsp:sp modelId="{9B78672F-9B40-FD45-B139-08297C874EEE}">
      <dsp:nvSpPr>
        <dsp:cNvPr id="0" name=""/>
        <dsp:cNvSpPr/>
      </dsp:nvSpPr>
      <dsp:spPr>
        <a:xfrm>
          <a:off x="86857" y="2043095"/>
          <a:ext cx="3210817" cy="597275"/>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10160" rIns="0" bIns="10160" numCol="1" spcCol="1270" anchor="ctr" anchorCtr="0">
          <a:noAutofit/>
        </a:bodyPr>
        <a:lstStyle/>
        <a:p>
          <a:pPr marL="0" lvl="0" indent="0" algn="ctr" defTabSz="711200">
            <a:lnSpc>
              <a:spcPct val="90000"/>
            </a:lnSpc>
            <a:spcBef>
              <a:spcPct val="0"/>
            </a:spcBef>
            <a:spcAft>
              <a:spcPct val="35000"/>
            </a:spcAft>
            <a:buNone/>
          </a:pPr>
          <a:r>
            <a:rPr lang="en-US" sz="1600" b="1" i="0" kern="1200" baseline="0"/>
            <a:t>Data preservation, access, timelines </a:t>
          </a:r>
          <a:endParaRPr lang="en-US" sz="1600" kern="1200"/>
        </a:p>
      </dsp:txBody>
      <dsp:txXfrm>
        <a:off x="385495" y="2043095"/>
        <a:ext cx="2613542" cy="597275"/>
      </dsp:txXfrm>
    </dsp:sp>
    <dsp:sp modelId="{CF5485E3-7859-3046-8A96-10A637B3C005}">
      <dsp:nvSpPr>
        <dsp:cNvPr id="0" name=""/>
        <dsp:cNvSpPr/>
      </dsp:nvSpPr>
      <dsp:spPr>
        <a:xfrm>
          <a:off x="3103560" y="2093864"/>
          <a:ext cx="4814946" cy="495738"/>
        </a:xfrm>
        <a:prstGeom prst="chevron">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 tIns="8890" rIns="0" bIns="8890" numCol="1" spcCol="1270" anchor="ctr" anchorCtr="0">
          <a:noAutofit/>
        </a:bodyPr>
        <a:lstStyle/>
        <a:p>
          <a:pPr marL="0" lvl="0" indent="0" algn="ctr" defTabSz="622300">
            <a:lnSpc>
              <a:spcPct val="90000"/>
            </a:lnSpc>
            <a:spcBef>
              <a:spcPct val="0"/>
            </a:spcBef>
            <a:spcAft>
              <a:spcPct val="35000"/>
            </a:spcAft>
            <a:buNone/>
          </a:pPr>
          <a:r>
            <a:rPr lang="en-US" sz="1400" b="0" i="0" kern="1200" baseline="0"/>
            <a:t>Repository to be used, persistent unique identifiers, and when/ how long data will be available</a:t>
          </a:r>
          <a:endParaRPr lang="en-US" sz="1400" kern="1200"/>
        </a:p>
      </dsp:txBody>
      <dsp:txXfrm>
        <a:off x="3351429" y="2093864"/>
        <a:ext cx="4319208" cy="495738"/>
      </dsp:txXfrm>
    </dsp:sp>
    <dsp:sp modelId="{7BF2B145-49CA-2843-9804-C7D5FDAF8269}">
      <dsp:nvSpPr>
        <dsp:cNvPr id="0" name=""/>
        <dsp:cNvSpPr/>
      </dsp:nvSpPr>
      <dsp:spPr>
        <a:xfrm>
          <a:off x="86857" y="2723989"/>
          <a:ext cx="3210817" cy="597275"/>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10160" rIns="0" bIns="10160" numCol="1" spcCol="1270" anchor="ctr" anchorCtr="0">
          <a:noAutofit/>
        </a:bodyPr>
        <a:lstStyle/>
        <a:p>
          <a:pPr marL="0" lvl="0" indent="0" algn="ctr" defTabSz="711200">
            <a:lnSpc>
              <a:spcPct val="90000"/>
            </a:lnSpc>
            <a:spcBef>
              <a:spcPct val="0"/>
            </a:spcBef>
            <a:spcAft>
              <a:spcPct val="35000"/>
            </a:spcAft>
            <a:buNone/>
          </a:pPr>
          <a:r>
            <a:rPr lang="en-US" sz="1600" b="1" i="0" kern="1200" baseline="0"/>
            <a:t>Access, distribution, reuse considerations </a:t>
          </a:r>
          <a:endParaRPr lang="en-US" sz="1600" kern="1200"/>
        </a:p>
      </dsp:txBody>
      <dsp:txXfrm>
        <a:off x="385495" y="2723989"/>
        <a:ext cx="2613542" cy="597275"/>
      </dsp:txXfrm>
    </dsp:sp>
    <dsp:sp modelId="{38CA2069-F604-DB4A-AAF6-90E65EA50E30}">
      <dsp:nvSpPr>
        <dsp:cNvPr id="0" name=""/>
        <dsp:cNvSpPr/>
      </dsp:nvSpPr>
      <dsp:spPr>
        <a:xfrm>
          <a:off x="3103560" y="2774757"/>
          <a:ext cx="4814946" cy="495738"/>
        </a:xfrm>
        <a:prstGeom prst="chevron">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 tIns="8890" rIns="0" bIns="8890" numCol="1" spcCol="1270" anchor="ctr" anchorCtr="0">
          <a:noAutofit/>
        </a:bodyPr>
        <a:lstStyle/>
        <a:p>
          <a:pPr marL="0" lvl="0" indent="0" algn="ctr" defTabSz="622300">
            <a:lnSpc>
              <a:spcPct val="90000"/>
            </a:lnSpc>
            <a:spcBef>
              <a:spcPct val="0"/>
            </a:spcBef>
            <a:spcAft>
              <a:spcPct val="35000"/>
            </a:spcAft>
            <a:buNone/>
          </a:pPr>
          <a:r>
            <a:rPr lang="en-US" sz="1400" b="0" i="0" kern="1200" baseline="0"/>
            <a:t>Description of factors for data access, distribution, or reuse</a:t>
          </a:r>
          <a:endParaRPr lang="en-US" sz="1400" kern="1200"/>
        </a:p>
      </dsp:txBody>
      <dsp:txXfrm>
        <a:off x="3351429" y="2774757"/>
        <a:ext cx="4319208" cy="495738"/>
      </dsp:txXfrm>
    </dsp:sp>
    <dsp:sp modelId="{9642726E-56B3-0742-A368-2D003E0ABBFB}">
      <dsp:nvSpPr>
        <dsp:cNvPr id="0" name=""/>
        <dsp:cNvSpPr/>
      </dsp:nvSpPr>
      <dsp:spPr>
        <a:xfrm>
          <a:off x="86857" y="3404883"/>
          <a:ext cx="3210817" cy="597275"/>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10160" rIns="0" bIns="10160" numCol="1" spcCol="1270" anchor="ctr" anchorCtr="0">
          <a:noAutofit/>
        </a:bodyPr>
        <a:lstStyle/>
        <a:p>
          <a:pPr marL="0" lvl="0" indent="0" algn="ctr" defTabSz="711200">
            <a:lnSpc>
              <a:spcPct val="90000"/>
            </a:lnSpc>
            <a:spcBef>
              <a:spcPct val="0"/>
            </a:spcBef>
            <a:spcAft>
              <a:spcPct val="35000"/>
            </a:spcAft>
            <a:buNone/>
          </a:pPr>
          <a:r>
            <a:rPr lang="en-US" sz="1600" b="1" i="0" kern="1200" baseline="0"/>
            <a:t>Oversight of data management </a:t>
          </a:r>
          <a:endParaRPr lang="en-US" sz="1600" kern="1200"/>
        </a:p>
      </dsp:txBody>
      <dsp:txXfrm>
        <a:off x="385495" y="3404883"/>
        <a:ext cx="2613542" cy="597275"/>
      </dsp:txXfrm>
    </dsp:sp>
    <dsp:sp modelId="{FBA1D64B-8611-8F4F-BDE0-6EC21CA1456B}">
      <dsp:nvSpPr>
        <dsp:cNvPr id="0" name=""/>
        <dsp:cNvSpPr/>
      </dsp:nvSpPr>
      <dsp:spPr>
        <a:xfrm>
          <a:off x="3103560" y="3455651"/>
          <a:ext cx="4814946" cy="495738"/>
        </a:xfrm>
        <a:prstGeom prst="chevron">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 tIns="8890" rIns="0" bIns="8890" numCol="1" spcCol="1270" anchor="ctr" anchorCtr="0">
          <a:noAutofit/>
        </a:bodyPr>
        <a:lstStyle/>
        <a:p>
          <a:pPr marL="0" lvl="0" indent="0" algn="ctr" defTabSz="622300">
            <a:lnSpc>
              <a:spcPct val="90000"/>
            </a:lnSpc>
            <a:spcBef>
              <a:spcPct val="0"/>
            </a:spcBef>
            <a:spcAft>
              <a:spcPct val="35000"/>
            </a:spcAft>
            <a:buNone/>
          </a:pPr>
          <a:r>
            <a:rPr lang="en-US" sz="1400" b="0" i="0" kern="1200" baseline="0"/>
            <a:t>Plan compliance will be monitored/ managed and by whom</a:t>
          </a:r>
          <a:endParaRPr lang="en-US" sz="1400" kern="1200"/>
        </a:p>
      </dsp:txBody>
      <dsp:txXfrm>
        <a:off x="3351429" y="3455651"/>
        <a:ext cx="4319208" cy="49573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01E24B-39A2-5448-8C5A-3690377B44CC}">
      <dsp:nvSpPr>
        <dsp:cNvPr id="0" name=""/>
        <dsp:cNvSpPr/>
      </dsp:nvSpPr>
      <dsp:spPr>
        <a:xfrm>
          <a:off x="3253" y="779036"/>
          <a:ext cx="1770671" cy="1460433"/>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955" tIns="20955" rIns="20955" bIns="20955" numCol="1" spcCol="1270" anchor="t" anchorCtr="0">
          <a:noAutofit/>
        </a:bodyPr>
        <a:lstStyle/>
        <a:p>
          <a:pPr marL="57150" lvl="1" indent="-57150" algn="l" defTabSz="488950">
            <a:lnSpc>
              <a:spcPct val="90000"/>
            </a:lnSpc>
            <a:spcBef>
              <a:spcPct val="0"/>
            </a:spcBef>
            <a:spcAft>
              <a:spcPct val="15000"/>
            </a:spcAft>
            <a:buChar char="•"/>
          </a:pPr>
          <a:r>
            <a:rPr lang="en-US" sz="1100" kern="1200"/>
            <a:t>Review of plan is conducted by NIH</a:t>
          </a:r>
        </a:p>
        <a:p>
          <a:pPr marL="57150" lvl="1" indent="-57150" algn="l" defTabSz="488950">
            <a:lnSpc>
              <a:spcPct val="90000"/>
            </a:lnSpc>
            <a:spcBef>
              <a:spcPct val="0"/>
            </a:spcBef>
            <a:spcAft>
              <a:spcPct val="15000"/>
            </a:spcAft>
            <a:buChar char="•"/>
          </a:pPr>
          <a:r>
            <a:rPr lang="en-US" sz="1100" kern="1200"/>
            <a:t>Peer reviewers will not see plan unless noted in FOA but will consider if budget is reasonable</a:t>
          </a:r>
        </a:p>
      </dsp:txBody>
      <dsp:txXfrm>
        <a:off x="36862" y="812645"/>
        <a:ext cx="1703453" cy="1080265"/>
      </dsp:txXfrm>
    </dsp:sp>
    <dsp:sp modelId="{F9D7497D-B752-DA49-8040-7A215341CF2E}">
      <dsp:nvSpPr>
        <dsp:cNvPr id="0" name=""/>
        <dsp:cNvSpPr/>
      </dsp:nvSpPr>
      <dsp:spPr>
        <a:xfrm>
          <a:off x="782215" y="1386481"/>
          <a:ext cx="2349113" cy="2349113"/>
        </a:xfrm>
        <a:prstGeom prst="leftCircularArrow">
          <a:avLst>
            <a:gd name="adj1" fmla="val 2547"/>
            <a:gd name="adj2" fmla="val 309004"/>
            <a:gd name="adj3" fmla="val 2930428"/>
            <a:gd name="adj4" fmla="val 9870403"/>
            <a:gd name="adj5" fmla="val 297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E1CAEBA-34B8-B046-B067-81DC8C9754F7}">
      <dsp:nvSpPr>
        <dsp:cNvPr id="0" name=""/>
        <dsp:cNvSpPr/>
      </dsp:nvSpPr>
      <dsp:spPr>
        <a:xfrm>
          <a:off x="100392" y="2231578"/>
          <a:ext cx="1573930" cy="62590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n-US" sz="1400" kern="1200"/>
            <a:t>Plan is submitted as a separate document</a:t>
          </a:r>
        </a:p>
      </dsp:txBody>
      <dsp:txXfrm>
        <a:off x="118724" y="2249910"/>
        <a:ext cx="1537266" cy="589236"/>
      </dsp:txXfrm>
    </dsp:sp>
    <dsp:sp modelId="{8051B69D-DD5E-FE48-A6A2-659E20517460}">
      <dsp:nvSpPr>
        <dsp:cNvPr id="0" name=""/>
        <dsp:cNvSpPr/>
      </dsp:nvSpPr>
      <dsp:spPr>
        <a:xfrm>
          <a:off x="2257517" y="1554220"/>
          <a:ext cx="1770671" cy="1460433"/>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955" tIns="20955" rIns="20955" bIns="20955" numCol="1" spcCol="1270" anchor="t" anchorCtr="0">
          <a:noAutofit/>
        </a:bodyPr>
        <a:lstStyle/>
        <a:p>
          <a:pPr marL="57150" lvl="1" indent="-57150" algn="l" defTabSz="488950">
            <a:lnSpc>
              <a:spcPct val="90000"/>
            </a:lnSpc>
            <a:spcBef>
              <a:spcPct val="0"/>
            </a:spcBef>
            <a:spcAft>
              <a:spcPct val="15000"/>
            </a:spcAft>
            <a:buChar char="•"/>
          </a:pPr>
          <a:r>
            <a:rPr lang="en-US" sz="1100" kern="1200"/>
            <a:t>NIH program staff may request changes</a:t>
          </a:r>
        </a:p>
        <a:p>
          <a:pPr marL="57150" lvl="1" indent="-57150" algn="l" defTabSz="488950">
            <a:lnSpc>
              <a:spcPct val="90000"/>
            </a:lnSpc>
            <a:spcBef>
              <a:spcPct val="0"/>
            </a:spcBef>
            <a:spcAft>
              <a:spcPct val="15000"/>
            </a:spcAft>
            <a:buChar char="•"/>
          </a:pPr>
          <a:r>
            <a:rPr lang="en-US" sz="1100" kern="1200"/>
            <a:t>Approved plan becomes part of terms and conditions of award</a:t>
          </a:r>
        </a:p>
      </dsp:txBody>
      <dsp:txXfrm>
        <a:off x="2291126" y="1900779"/>
        <a:ext cx="1703453" cy="1080265"/>
      </dsp:txXfrm>
    </dsp:sp>
    <dsp:sp modelId="{E7209855-8EE7-424F-997F-C956D4EF3C0D}">
      <dsp:nvSpPr>
        <dsp:cNvPr id="0" name=""/>
        <dsp:cNvSpPr/>
      </dsp:nvSpPr>
      <dsp:spPr>
        <a:xfrm>
          <a:off x="3240377" y="661201"/>
          <a:ext cx="2165476" cy="2165476"/>
        </a:xfrm>
        <a:prstGeom prst="circularArrow">
          <a:avLst>
            <a:gd name="adj1" fmla="val 2763"/>
            <a:gd name="adj2" fmla="val 336898"/>
            <a:gd name="adj3" fmla="val 19487591"/>
            <a:gd name="adj4" fmla="val 12575511"/>
            <a:gd name="adj5" fmla="val 3223"/>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D937187-F695-614B-B697-9433059A2A19}">
      <dsp:nvSpPr>
        <dsp:cNvPr id="0" name=""/>
        <dsp:cNvSpPr/>
      </dsp:nvSpPr>
      <dsp:spPr>
        <a:xfrm>
          <a:off x="2650999" y="1241270"/>
          <a:ext cx="1573930" cy="62590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n-US" sz="1400" kern="1200"/>
            <a:t>NIH review at JIT </a:t>
          </a:r>
        </a:p>
      </dsp:txBody>
      <dsp:txXfrm>
        <a:off x="2669331" y="1259602"/>
        <a:ext cx="1537266" cy="589236"/>
      </dsp:txXfrm>
    </dsp:sp>
    <dsp:sp modelId="{BBD2B914-0BF7-1D49-A3FC-0446FC7BD76A}">
      <dsp:nvSpPr>
        <dsp:cNvPr id="0" name=""/>
        <dsp:cNvSpPr/>
      </dsp:nvSpPr>
      <dsp:spPr>
        <a:xfrm>
          <a:off x="4509833" y="1554220"/>
          <a:ext cx="1770671" cy="1460433"/>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955" tIns="20955" rIns="20955" bIns="20955" numCol="1" spcCol="1270" anchor="t" anchorCtr="0">
          <a:noAutofit/>
        </a:bodyPr>
        <a:lstStyle/>
        <a:p>
          <a:pPr marL="57150" lvl="1" indent="-57150" algn="l" defTabSz="488950">
            <a:lnSpc>
              <a:spcPct val="90000"/>
            </a:lnSpc>
            <a:spcBef>
              <a:spcPct val="0"/>
            </a:spcBef>
            <a:spcAft>
              <a:spcPct val="15000"/>
            </a:spcAft>
            <a:buChar char="•"/>
          </a:pPr>
          <a:r>
            <a:rPr lang="en-US" sz="1100" kern="1200"/>
            <a:t>Compliance is reported in RPPR</a:t>
          </a:r>
        </a:p>
        <a:p>
          <a:pPr marL="57150" lvl="1" indent="-57150" algn="l" defTabSz="488950">
            <a:lnSpc>
              <a:spcPct val="90000"/>
            </a:lnSpc>
            <a:spcBef>
              <a:spcPct val="0"/>
            </a:spcBef>
            <a:spcAft>
              <a:spcPct val="15000"/>
            </a:spcAft>
            <a:buChar char="•"/>
          </a:pPr>
          <a:r>
            <a:rPr lang="en-US" sz="1100" kern="1200"/>
            <a:t>Compliance may affect future funding decisions</a:t>
          </a:r>
        </a:p>
        <a:p>
          <a:pPr marL="57150" lvl="1" indent="-57150" algn="l" defTabSz="488950">
            <a:lnSpc>
              <a:spcPct val="90000"/>
            </a:lnSpc>
            <a:spcBef>
              <a:spcPct val="0"/>
            </a:spcBef>
            <a:spcAft>
              <a:spcPct val="15000"/>
            </a:spcAft>
            <a:buChar char="•"/>
          </a:pPr>
          <a:r>
            <a:rPr lang="en-US" sz="1100" kern="1200"/>
            <a:t>Non-Compliance may lead to award termination</a:t>
          </a:r>
        </a:p>
      </dsp:txBody>
      <dsp:txXfrm>
        <a:off x="4543442" y="1587829"/>
        <a:ext cx="1703453" cy="1080265"/>
      </dsp:txXfrm>
    </dsp:sp>
    <dsp:sp modelId="{CBD78F29-967C-4042-9932-47B0DD7B0DC2}">
      <dsp:nvSpPr>
        <dsp:cNvPr id="0" name=""/>
        <dsp:cNvSpPr/>
      </dsp:nvSpPr>
      <dsp:spPr>
        <a:xfrm>
          <a:off x="5507449" y="1911187"/>
          <a:ext cx="1939223" cy="1939223"/>
        </a:xfrm>
        <a:prstGeom prst="leftCircularArrow">
          <a:avLst>
            <a:gd name="adj1" fmla="val 3085"/>
            <a:gd name="adj2" fmla="val 379061"/>
            <a:gd name="adj3" fmla="val 2154571"/>
            <a:gd name="adj4" fmla="val 9024489"/>
            <a:gd name="adj5" fmla="val 359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29F88BE-39E0-8A4F-B256-0579FC3A5B75}">
      <dsp:nvSpPr>
        <dsp:cNvPr id="0" name=""/>
        <dsp:cNvSpPr/>
      </dsp:nvSpPr>
      <dsp:spPr>
        <a:xfrm>
          <a:off x="4903316" y="2701704"/>
          <a:ext cx="1573930" cy="62590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n-US" sz="1400" kern="1200"/>
            <a:t>Reporting</a:t>
          </a:r>
        </a:p>
      </dsp:txBody>
      <dsp:txXfrm>
        <a:off x="4921648" y="2720036"/>
        <a:ext cx="1537266" cy="589236"/>
      </dsp:txXfrm>
    </dsp:sp>
    <dsp:sp modelId="{F219AA4B-4215-7149-BC06-10360BEF1D69}">
      <dsp:nvSpPr>
        <dsp:cNvPr id="0" name=""/>
        <dsp:cNvSpPr/>
      </dsp:nvSpPr>
      <dsp:spPr>
        <a:xfrm>
          <a:off x="6762150" y="1554220"/>
          <a:ext cx="1770671" cy="1460433"/>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955" tIns="20955" rIns="20955" bIns="20955" numCol="1" spcCol="1270" anchor="t" anchorCtr="0">
          <a:noAutofit/>
        </a:bodyPr>
        <a:lstStyle/>
        <a:p>
          <a:pPr marL="57150" lvl="1" indent="-57150" algn="l" defTabSz="488950">
            <a:lnSpc>
              <a:spcPct val="90000"/>
            </a:lnSpc>
            <a:spcBef>
              <a:spcPct val="0"/>
            </a:spcBef>
            <a:spcAft>
              <a:spcPct val="15000"/>
            </a:spcAft>
            <a:buChar char="•"/>
          </a:pPr>
          <a:r>
            <a:rPr lang="en-US" sz="1100" kern="1200"/>
            <a:t>Work with NIH program officer to review and approve modifications</a:t>
          </a:r>
        </a:p>
        <a:p>
          <a:pPr marL="57150" lvl="1" indent="-57150" algn="l" defTabSz="488950">
            <a:lnSpc>
              <a:spcPct val="90000"/>
            </a:lnSpc>
            <a:spcBef>
              <a:spcPct val="0"/>
            </a:spcBef>
            <a:spcAft>
              <a:spcPct val="15000"/>
            </a:spcAft>
            <a:buChar char="•"/>
          </a:pPr>
          <a:r>
            <a:rPr lang="en-US" sz="1100" kern="1200"/>
            <a:t>New NOA will be issued with updated plan</a:t>
          </a:r>
        </a:p>
      </dsp:txBody>
      <dsp:txXfrm>
        <a:off x="6795759" y="1900779"/>
        <a:ext cx="1703453" cy="1080265"/>
      </dsp:txXfrm>
    </dsp:sp>
    <dsp:sp modelId="{661FA971-7BC4-4F4D-920D-2C8888FCB7F0}">
      <dsp:nvSpPr>
        <dsp:cNvPr id="0" name=""/>
        <dsp:cNvSpPr/>
      </dsp:nvSpPr>
      <dsp:spPr>
        <a:xfrm>
          <a:off x="7155632" y="1241270"/>
          <a:ext cx="1573930" cy="62590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n-US" sz="1400" kern="1200"/>
            <a:t>Plan changes?</a:t>
          </a:r>
        </a:p>
      </dsp:txBody>
      <dsp:txXfrm>
        <a:off x="7173964" y="1259602"/>
        <a:ext cx="1537266" cy="589236"/>
      </dsp:txXfrm>
    </dsp:sp>
  </dsp:spTree>
</dsp:drawing>
</file>

<file path=ppt/diagrams/layout1.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s3.amazonaws.com/nda.nih.gov/Documents/NDA_Data_Submission_Cost_Estimation_Tool.xlsx"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ed504e1d9f_0_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ed504e1d9f_0_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Peer Reviewers will see this as part of review to comment on appropriateness.</a:t>
            </a:r>
          </a:p>
        </p:txBody>
      </p:sp>
    </p:spTree>
    <p:extLst>
      <p:ext uri="{BB962C8B-B14F-4D97-AF65-F5344CB8AC3E}">
        <p14:creationId xmlns:p14="http://schemas.microsoft.com/office/powerpoint/2010/main" val="2129321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9531602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gf2128f1e9a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 name="Google Shape;84;gf2128f1e9a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f2128f1e9a_0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gf2128f1e9a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gf2128f1e9a_0_1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 name="Google Shape;104;gf2128f1e9a_0_1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gf2128f1e9a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 name="Google Shape;111;gf2128f1e9a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sz="1800">
                <a:solidFill>
                  <a:srgbClr val="000000"/>
                </a:solidFill>
                <a:effectLst/>
                <a:latin typeface="Lato" panose="020F0502020204030203" pitchFamily="34" charset="0"/>
                <a:ea typeface="Calibri" panose="020F0502020204030204" pitchFamily="34" charset="0"/>
                <a:cs typeface="Times New Roman" panose="02020603050405020304" pitchFamily="18" charset="0"/>
              </a:rPr>
              <a:t>Federal Demonstration Partnership is a longstanding partnership between the federal funding agencies and research institutions that works to reduce the administrative burdens associated with research grants and contracts</a:t>
            </a:r>
            <a:r>
              <a:rPr lang="en-US" sz="1800">
                <a:effectLst/>
                <a:latin typeface="Calibri" panose="020F0502020204030204" pitchFamily="34" charset="0"/>
                <a:ea typeface="Calibri" panose="020F0502020204030204" pitchFamily="34" charset="0"/>
                <a:cs typeface="Times New Roman" panose="02020603050405020304" pitchFamily="18" charset="0"/>
              </a:rPr>
              <a:t>.  They are working with NIH to conduce a pilot study on templates created.  One of the outcomes will be to determine which template will reduce the amount of changed required at the just in time phase.</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sz="1800">
                <a:effectLst/>
                <a:latin typeface="Calibri" panose="020F0502020204030204" pitchFamily="34" charset="0"/>
                <a:ea typeface="Calibri" panose="020F0502020204030204" pitchFamily="34" charset="0"/>
                <a:cs typeface="Times New Roman" panose="02020603050405020304" pitchFamily="18" charset="0"/>
              </a:rPr>
              <a:t>Participation will give institutions and researchers the opportunity to have a voice in creating the format for the document template.</a:t>
            </a:r>
          </a:p>
          <a:p>
            <a:endParaRPr lang="en-US"/>
          </a:p>
        </p:txBody>
      </p:sp>
    </p:spTree>
    <p:extLst>
      <p:ext uri="{BB962C8B-B14F-4D97-AF65-F5344CB8AC3E}">
        <p14:creationId xmlns:p14="http://schemas.microsoft.com/office/powerpoint/2010/main" val="35837338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For Dartmouth College researchers, please contact the Office of Sponsored Projects</a:t>
            </a:r>
          </a:p>
          <a:p>
            <a:r>
              <a:rPr lang="en-US"/>
              <a:t>For Dartmouth Hitchcock researchers, please contact </a:t>
            </a:r>
            <a:r>
              <a:rPr lang="en-US" err="1"/>
              <a:t>awards@Hitchcock.org</a:t>
            </a:r>
            <a:endParaRPr lang="en-US"/>
          </a:p>
          <a:p>
            <a:endParaRPr lang="en-US"/>
          </a:p>
        </p:txBody>
      </p:sp>
    </p:spTree>
    <p:extLst>
      <p:ext uri="{BB962C8B-B14F-4D97-AF65-F5344CB8AC3E}">
        <p14:creationId xmlns:p14="http://schemas.microsoft.com/office/powerpoint/2010/main" val="23758656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g1ad24f46048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 name="Google Shape;66;g1ad24f46048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Lora: may be good to put in the introduction motivation from NIH for implementing this</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g1ad24f46048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 name="Google Shape;78;g1ad24f46048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342900" marR="0" lvl="0" indent="-342900">
              <a:spcBef>
                <a:spcPts val="0"/>
              </a:spcBef>
              <a:spcAft>
                <a:spcPts val="0"/>
              </a:spcAft>
              <a:buSzPts val="1000"/>
              <a:buFont typeface="Symbol" pitchFamily="2" charset="2"/>
              <a:buChar char=""/>
              <a:tabLst>
                <a:tab pos="457200" algn="l"/>
              </a:tabLst>
            </a:pP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SzPts val="1000"/>
              <a:buFont typeface="Symbol" pitchFamily="2" charset="2"/>
              <a:buChar char=""/>
              <a:tabLst>
                <a:tab pos="457200" algn="l"/>
              </a:tabLst>
            </a:pPr>
            <a:r>
              <a:rPr lang="en-US" sz="1800" err="1">
                <a:effectLst/>
                <a:latin typeface="Calibri" panose="020F0502020204030204" pitchFamily="34" charset="0"/>
                <a:ea typeface="Calibri" panose="020F0502020204030204" pitchFamily="34" charset="0"/>
                <a:cs typeface="Times New Roman" panose="02020603050405020304" pitchFamily="18" charset="0"/>
              </a:rPr>
              <a:t>THe</a:t>
            </a:r>
            <a:r>
              <a:rPr lang="en-US" sz="1800">
                <a:effectLst/>
                <a:latin typeface="Calibri" panose="020F0502020204030204" pitchFamily="34" charset="0"/>
                <a:ea typeface="Calibri" panose="020F0502020204030204" pitchFamily="34" charset="0"/>
                <a:cs typeface="Times New Roman" panose="02020603050405020304" pitchFamily="18" charset="0"/>
              </a:rPr>
              <a:t> new data sharing plan is required for proposal submitted on Jn 25th and later.  This applies to all....</a:t>
            </a:r>
          </a:p>
          <a:p>
            <a:pPr marL="342900" marR="0" lvl="0" indent="-342900">
              <a:spcBef>
                <a:spcPts val="0"/>
              </a:spcBef>
              <a:spcAft>
                <a:spcPts val="0"/>
              </a:spcAft>
              <a:buSzPts val="1000"/>
              <a:buFont typeface="Symbol" pitchFamily="2" charset="2"/>
              <a:buChar char=""/>
              <a:tabLst>
                <a:tab pos="457200" algn="l"/>
              </a:tabLst>
            </a:pPr>
            <a:r>
              <a:rPr lang="en-US" sz="1800">
                <a:effectLst/>
                <a:latin typeface="Calibri" panose="020F0502020204030204" pitchFamily="34" charset="0"/>
                <a:ea typeface="Calibri" panose="020F0502020204030204" pitchFamily="34" charset="0"/>
                <a:cs typeface="Times New Roman" panose="02020603050405020304" pitchFamily="18" charset="0"/>
              </a:rPr>
              <a:t>Proposals this applies to are</a:t>
            </a:r>
          </a:p>
          <a:p>
            <a:pPr marL="342900" marR="0" lvl="0" indent="-342900">
              <a:spcBef>
                <a:spcPts val="0"/>
              </a:spcBef>
              <a:spcAft>
                <a:spcPts val="0"/>
              </a:spcAft>
              <a:buSzPts val="1000"/>
              <a:buFont typeface="Symbol" pitchFamily="2" charset="2"/>
              <a:buChar char=""/>
              <a:tabLst>
                <a:tab pos="457200" algn="l"/>
              </a:tabLst>
            </a:pPr>
            <a:r>
              <a:rPr lang="en-US" sz="1800">
                <a:effectLst/>
                <a:latin typeface="Calibri" panose="020F0502020204030204" pitchFamily="34" charset="0"/>
                <a:ea typeface="Calibri" panose="020F0502020204030204" pitchFamily="34" charset="0"/>
                <a:cs typeface="Times New Roman" panose="02020603050405020304" pitchFamily="18" charset="0"/>
              </a:rPr>
              <a:t>'Scientific data</a:t>
            </a:r>
            <a:r>
              <a:rPr lang="en-US" sz="1800" b="1">
                <a:effectLst/>
                <a:latin typeface="Calibri" panose="020F0502020204030204" pitchFamily="34" charset="0"/>
                <a:ea typeface="Calibri" panose="020F0502020204030204" pitchFamily="34" charset="0"/>
                <a:cs typeface="Times New Roman" panose="02020603050405020304" pitchFamily="18" charset="0"/>
              </a:rPr>
              <a:t> includes</a:t>
            </a:r>
            <a:r>
              <a:rPr lang="en-US" sz="1800">
                <a:effectLst/>
                <a:latin typeface="Calibri" panose="020F0502020204030204" pitchFamily="34" charset="0"/>
                <a:ea typeface="Calibri" panose="020F0502020204030204" pitchFamily="34" charset="0"/>
                <a:cs typeface="Times New Roman" panose="02020603050405020304" pitchFamily="18" charset="0"/>
              </a:rPr>
              <a:t> any data needed to validate and replicate research findings.</a:t>
            </a:r>
          </a:p>
          <a:p>
            <a:pPr marL="342900" marR="0" lvl="0" indent="-342900">
              <a:spcBef>
                <a:spcPts val="0"/>
              </a:spcBef>
              <a:spcAft>
                <a:spcPts val="0"/>
              </a:spcAft>
              <a:buSzPts val="1000"/>
              <a:buFont typeface="Symbol" pitchFamily="2" charset="2"/>
              <a:buChar char=""/>
              <a:tabLst>
                <a:tab pos="457200" algn="l"/>
              </a:tabLst>
            </a:pPr>
            <a:r>
              <a:rPr lang="en-US" sz="1800">
                <a:effectLst/>
                <a:latin typeface="Calibri" panose="020F0502020204030204" pitchFamily="34" charset="0"/>
                <a:ea typeface="Calibri" panose="020F0502020204030204" pitchFamily="34" charset="0"/>
                <a:cs typeface="Times New Roman" panose="02020603050405020304" pitchFamily="18" charset="0"/>
              </a:rPr>
              <a:t>Scientific data </a:t>
            </a:r>
            <a:r>
              <a:rPr lang="en-US" sz="1800" b="1">
                <a:effectLst/>
                <a:latin typeface="Calibri" panose="020F0502020204030204" pitchFamily="34" charset="0"/>
                <a:ea typeface="Calibri" panose="020F0502020204030204" pitchFamily="34" charset="0"/>
                <a:cs typeface="Times New Roman" panose="02020603050405020304" pitchFamily="18" charset="0"/>
              </a:rPr>
              <a:t>does </a:t>
            </a:r>
            <a:r>
              <a:rPr lang="en-US" sz="1800" b="1" u="sng">
                <a:effectLst/>
                <a:latin typeface="Calibri" panose="020F0502020204030204" pitchFamily="34" charset="0"/>
                <a:ea typeface="Calibri" panose="020F0502020204030204" pitchFamily="34" charset="0"/>
                <a:cs typeface="Times New Roman" panose="02020603050405020304" pitchFamily="18" charset="0"/>
              </a:rPr>
              <a:t>not</a:t>
            </a:r>
            <a:r>
              <a:rPr lang="en-US" sz="1800" b="1">
                <a:effectLst/>
                <a:latin typeface="Calibri" panose="020F0502020204030204" pitchFamily="34" charset="0"/>
                <a:ea typeface="Calibri" panose="020F0502020204030204" pitchFamily="34" charset="0"/>
                <a:cs typeface="Times New Roman" panose="02020603050405020304" pitchFamily="18" charset="0"/>
              </a:rPr>
              <a:t> include</a:t>
            </a:r>
            <a:r>
              <a:rPr lang="en-US" sz="1800">
                <a:effectLst/>
                <a:latin typeface="Calibri" panose="020F0502020204030204" pitchFamily="34" charset="0"/>
                <a:ea typeface="Calibri" panose="020F0502020204030204" pitchFamily="34" charset="0"/>
                <a:cs typeface="Times New Roman" panose="02020603050405020304" pitchFamily="18" charset="0"/>
              </a:rPr>
              <a:t> laboratory notebooks, preliminary analyses, completed case report forms, drafts of scientific papers, plans for future research, peer reviews, communications with colleagues, or physical objects such as laboratory specimens</a:t>
            </a:r>
            <a:r>
              <a:rPr lang="en-US">
                <a:effectLst/>
              </a:rPr>
              <a:t> </a:t>
            </a:r>
            <a:endParaRPr/>
          </a:p>
        </p:txBody>
      </p:sp>
    </p:spTree>
    <p:extLst>
      <p:ext uri="{BB962C8B-B14F-4D97-AF65-F5344CB8AC3E}">
        <p14:creationId xmlns:p14="http://schemas.microsoft.com/office/powerpoint/2010/main" val="31669542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a:t>Benefit to researcher: </a:t>
            </a:r>
            <a:r>
              <a:rPr lang="en-US" sz="1100"/>
              <a:t>Shared data can be cited as products of awards anywhere research products are cited (e.g., bibliography, </a:t>
            </a:r>
            <a:r>
              <a:rPr lang="en-US" sz="1100" err="1"/>
              <a:t>biosketch</a:t>
            </a:r>
            <a:r>
              <a:rPr lang="en-US" sz="1100"/>
              <a:t>, progress report)</a:t>
            </a:r>
          </a:p>
          <a:p>
            <a:endParaRPr lang="en-US"/>
          </a:p>
        </p:txBody>
      </p:sp>
    </p:spTree>
    <p:extLst>
      <p:ext uri="{BB962C8B-B14F-4D97-AF65-F5344CB8AC3E}">
        <p14:creationId xmlns:p14="http://schemas.microsoft.com/office/powerpoint/2010/main" val="30317172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g1261879f313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 name="Google Shape;72;g1261879f31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spcBef>
                <a:spcPts val="0"/>
              </a:spcBef>
              <a:spcAft>
                <a:spcPts val="0"/>
              </a:spcAft>
              <a:buFontTx/>
              <a:buNone/>
            </a:pPr>
            <a:r>
              <a:rPr lang="en-US" sz="1800">
                <a:effectLst/>
                <a:latin typeface="Calibri" panose="020F0502020204030204" pitchFamily="34" charset="0"/>
                <a:ea typeface="Calibri" panose="020F0502020204030204" pitchFamily="34" charset="0"/>
                <a:cs typeface="Calibri" panose="020F0502020204030204" pitchFamily="34" charset="0"/>
              </a:rPr>
              <a:t>There are 6 element that need to be addressed in your plan</a:t>
            </a:r>
          </a:p>
          <a:p>
            <a:pPr marL="0" marR="0" indent="0">
              <a:spcBef>
                <a:spcPts val="0"/>
              </a:spcBef>
              <a:spcAft>
                <a:spcPts val="0"/>
              </a:spcAft>
              <a:buFontTx/>
              <a:buNone/>
            </a:pPr>
            <a:endParaRPr lang="en-US" sz="1800">
              <a:effectLst/>
              <a:latin typeface="Calibri" panose="020F0502020204030204" pitchFamily="34" charset="0"/>
              <a:ea typeface="Calibri" panose="020F0502020204030204" pitchFamily="34" charset="0"/>
              <a:cs typeface="Calibri" panose="020F0502020204030204" pitchFamily="34" charset="0"/>
            </a:endParaRPr>
          </a:p>
          <a:p>
            <a:pPr marL="0" marR="0" indent="0">
              <a:spcBef>
                <a:spcPts val="0"/>
              </a:spcBef>
              <a:spcAft>
                <a:spcPts val="0"/>
              </a:spcAft>
              <a:buFontTx/>
              <a:buNone/>
            </a:pPr>
            <a:r>
              <a:rPr lang="en-US" sz="1800">
                <a:effectLst/>
                <a:latin typeface="Calibri" panose="020F0502020204030204" pitchFamily="34" charset="0"/>
                <a:ea typeface="Calibri" panose="020F0502020204030204" pitchFamily="34" charset="0"/>
                <a:cs typeface="Calibri" panose="020F0502020204030204" pitchFamily="34" charset="0"/>
              </a:rPr>
              <a:t>Data Type</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FontTx/>
              <a:buNone/>
            </a:pPr>
            <a:r>
              <a:rPr lang="en-US" sz="1800">
                <a:effectLst/>
                <a:latin typeface="Calibri" panose="020F0502020204030204" pitchFamily="34" charset="0"/>
                <a:ea typeface="Calibri" panose="020F0502020204030204" pitchFamily="34" charset="0"/>
                <a:cs typeface="Calibri" panose="020F0502020204030204" pitchFamily="34" charset="0"/>
              </a:rPr>
              <a:t>Summarize the types and amount of scientific data generated in the project</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FontTx/>
              <a:buNone/>
            </a:pPr>
            <a:r>
              <a:rPr lang="en-US" sz="1800">
                <a:effectLst/>
                <a:latin typeface="Calibri" panose="020F0502020204030204" pitchFamily="34" charset="0"/>
                <a:ea typeface="Calibri" panose="020F0502020204030204" pitchFamily="34" charset="0"/>
                <a:cs typeface="Calibri" panose="020F0502020204030204" pitchFamily="34" charset="0"/>
              </a:rPr>
              <a:t>Describe what scientific data from the project will be preserved and shared and why</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FontTx/>
              <a:buNone/>
            </a:pPr>
            <a:r>
              <a:rPr lang="en-US" sz="1800">
                <a:effectLst/>
                <a:latin typeface="Calibri" panose="020F0502020204030204" pitchFamily="34" charset="0"/>
                <a:ea typeface="Calibri" panose="020F0502020204030204" pitchFamily="34" charset="0"/>
                <a:cs typeface="Calibri" panose="020F0502020204030204" pitchFamily="34" charset="0"/>
              </a:rPr>
              <a:t>list the metadata, other relevant data, and any associated documentation</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FontTx/>
              <a:buNone/>
            </a:pPr>
            <a:r>
              <a:rPr lang="en-US" sz="1800">
                <a:effectLst/>
                <a:latin typeface="Calibri" panose="020F0502020204030204" pitchFamily="34" charset="0"/>
                <a:ea typeface="Calibri" panose="020F0502020204030204" pitchFamily="34" charset="0"/>
                <a:cs typeface="Calibri" panose="020F0502020204030204" pitchFamily="34" charset="0"/>
              </a:rPr>
              <a:t>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FontTx/>
              <a:buNone/>
            </a:pPr>
            <a:r>
              <a:rPr lang="en-US" sz="1800">
                <a:effectLst/>
                <a:latin typeface="Calibri" panose="020F0502020204030204" pitchFamily="34" charset="0"/>
                <a:ea typeface="Calibri" panose="020F0502020204030204" pitchFamily="34" charset="0"/>
                <a:cs typeface="Calibri" panose="020F0502020204030204" pitchFamily="34" charset="0"/>
              </a:rPr>
              <a:t>Related Tools, Software and/or Code</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FontTx/>
              <a:buNone/>
            </a:pPr>
            <a:r>
              <a:rPr lang="en-US" sz="1800">
                <a:effectLst/>
                <a:latin typeface="Calibri" panose="020F0502020204030204" pitchFamily="34" charset="0"/>
                <a:ea typeface="Calibri" panose="020F0502020204030204" pitchFamily="34" charset="0"/>
                <a:cs typeface="Calibri" panose="020F0502020204030204" pitchFamily="34" charset="0"/>
              </a:rPr>
              <a:t>Do you need specialized tools to access or manipulate the data?  Name the tools and how they can be accessed</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FontTx/>
              <a:buNone/>
            </a:pPr>
            <a:r>
              <a:rPr lang="en-US" sz="1800">
                <a:effectLst/>
                <a:latin typeface="Calibri" panose="020F0502020204030204" pitchFamily="34" charset="0"/>
                <a:ea typeface="Calibri" panose="020F0502020204030204" pitchFamily="34" charset="0"/>
                <a:cs typeface="Calibri" panose="020F0502020204030204" pitchFamily="34" charset="0"/>
              </a:rPr>
              <a:t>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FontTx/>
              <a:buNone/>
            </a:pPr>
            <a:r>
              <a:rPr lang="en-US" sz="1800">
                <a:effectLst/>
                <a:latin typeface="Calibri" panose="020F0502020204030204" pitchFamily="34" charset="0"/>
                <a:ea typeface="Calibri" panose="020F0502020204030204" pitchFamily="34" charset="0"/>
                <a:cs typeface="Calibri" panose="020F0502020204030204" pitchFamily="34" charset="0"/>
              </a:rPr>
              <a:t>standards: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FontTx/>
              <a:buNone/>
            </a:pPr>
            <a:r>
              <a:rPr lang="en-US" sz="1800" b="0">
                <a:effectLst/>
                <a:latin typeface="Calibri" panose="020F0502020204030204" pitchFamily="34" charset="0"/>
                <a:ea typeface="Calibri" panose="020F0502020204030204" pitchFamily="34" charset="0"/>
                <a:cs typeface="Times New Roman" panose="02020603050405020304" pitchFamily="18" charset="0"/>
              </a:rPr>
              <a:t>State what common data standards will be applied to data and metadata to enable interoperability of datasets and resources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FontTx/>
              <a:buNone/>
            </a:pPr>
            <a:r>
              <a:rPr lang="en-US" sz="1800" b="0">
                <a:effectLst/>
                <a:latin typeface="Calibri" panose="020F0502020204030204" pitchFamily="34" charset="0"/>
                <a:ea typeface="Calibri" panose="020F0502020204030204" pitchFamily="34" charset="0"/>
                <a:cs typeface="Times New Roman" panose="02020603050405020304" pitchFamily="18" charset="0"/>
              </a:rPr>
              <a:t>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FontTx/>
              <a:buNone/>
            </a:pPr>
            <a:r>
              <a:rPr lang="en-US" sz="1800" b="0">
                <a:effectLst/>
                <a:latin typeface="Calibri" panose="020F0502020204030204" pitchFamily="34" charset="0"/>
                <a:ea typeface="Calibri" panose="020F0502020204030204" pitchFamily="34" charset="0"/>
                <a:cs typeface="Times New Roman" panose="02020603050405020304" pitchFamily="18" charset="0"/>
              </a:rPr>
              <a:t>Data Preservation, Access, and Associated Timelines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FontTx/>
              <a:buNone/>
            </a:pPr>
            <a:r>
              <a:rPr lang="en-US" sz="1800" b="0">
                <a:effectLst/>
                <a:latin typeface="Calibri" panose="020F0502020204030204" pitchFamily="34" charset="0"/>
                <a:ea typeface="Calibri" panose="020F0502020204030204" pitchFamily="34" charset="0"/>
                <a:cs typeface="Times New Roman" panose="02020603050405020304" pitchFamily="18" charset="0"/>
              </a:rPr>
              <a:t>Provide name of specific repositories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FontTx/>
              <a:buNone/>
            </a:pPr>
            <a:r>
              <a:rPr lang="en-US" sz="1800">
                <a:effectLst/>
                <a:latin typeface="Calibri" panose="020F0502020204030204" pitchFamily="34" charset="0"/>
                <a:ea typeface="Calibri" panose="020F0502020204030204" pitchFamily="34" charset="0"/>
                <a:cs typeface="Calibri" panose="020F0502020204030204" pitchFamily="34" charset="0"/>
              </a:rPr>
              <a:t>persistent unique identifier or other standard indexing tools.</a:t>
            </a:r>
            <a:br>
              <a:rPr lang="en-US" sz="1800">
                <a:effectLst/>
                <a:latin typeface="Calibri" panose="020F0502020204030204" pitchFamily="34" charset="0"/>
                <a:ea typeface="Calibri" panose="020F0502020204030204" pitchFamily="34" charset="0"/>
                <a:cs typeface="Calibri" panose="020F0502020204030204" pitchFamily="34" charset="0"/>
              </a:rPr>
            </a:br>
            <a:r>
              <a:rPr lang="en-US" sz="1800">
                <a:effectLst/>
                <a:latin typeface="Calibri" panose="020F0502020204030204" pitchFamily="34" charset="0"/>
                <a:ea typeface="Calibri" panose="020F0502020204030204" pitchFamily="34" charset="0"/>
                <a:cs typeface="Calibri" panose="020F0502020204030204" pitchFamily="34" charset="0"/>
              </a:rPr>
              <a:t>List when you will make the data available and how long?</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FontTx/>
              <a:buNone/>
            </a:pPr>
            <a:r>
              <a:rPr lang="en-US" sz="1800">
                <a:effectLst/>
                <a:latin typeface="Calibri" panose="020F0502020204030204" pitchFamily="34" charset="0"/>
                <a:ea typeface="Calibri" panose="020F0502020204030204" pitchFamily="34" charset="0"/>
                <a:cs typeface="Calibri" panose="020F0502020204030204" pitchFamily="34" charset="0"/>
              </a:rPr>
              <a:t>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FontTx/>
              <a:buNone/>
            </a:pPr>
            <a:r>
              <a:rPr lang="en-US" sz="1800">
                <a:effectLst/>
                <a:latin typeface="Calibri" panose="020F0502020204030204" pitchFamily="34" charset="0"/>
                <a:ea typeface="Times New Roman" panose="02020603050405020304" pitchFamily="18" charset="0"/>
              </a:rPr>
              <a:t>Access, Distribution, and Reuse Considerations</a:t>
            </a:r>
            <a:endParaRPr lang="en-US" sz="1800">
              <a:effectLst/>
              <a:latin typeface="Arial" panose="020B0604020202020204" pitchFamily="34" charset="0"/>
              <a:ea typeface="Times New Roman" panose="02020603050405020304" pitchFamily="18" charset="0"/>
            </a:endParaRPr>
          </a:p>
          <a:p>
            <a:pPr marL="0" marR="0" indent="0">
              <a:spcBef>
                <a:spcPts val="0"/>
              </a:spcBef>
              <a:spcAft>
                <a:spcPts val="0"/>
              </a:spcAft>
              <a:buFontTx/>
              <a:buNone/>
            </a:pPr>
            <a:r>
              <a:rPr lang="en-US" sz="1800">
                <a:effectLst/>
                <a:latin typeface="Calibri" panose="020F0502020204030204" pitchFamily="34" charset="0"/>
                <a:ea typeface="Calibri" panose="020F0502020204030204" pitchFamily="34" charset="0"/>
                <a:cs typeface="Calibri" panose="020F0502020204030204" pitchFamily="34" charset="0"/>
              </a:rPr>
              <a:t>NIH expects that in drafting Plans, researchers maximize the appropriate sharing of scientific data. Describe and justify any applicable factors or data use limitations.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FontTx/>
              <a:buNone/>
            </a:pPr>
            <a:r>
              <a:rPr lang="en-US" sz="1800">
                <a:effectLst/>
                <a:latin typeface="Calibri" panose="020F0502020204030204" pitchFamily="34" charset="0"/>
                <a:ea typeface="Calibri" panose="020F0502020204030204" pitchFamily="34" charset="0"/>
                <a:cs typeface="Calibri" panose="020F0502020204030204" pitchFamily="34" charset="0"/>
              </a:rPr>
              <a:t>State if access to data will be controlled</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FontTx/>
              <a:buNone/>
            </a:pPr>
            <a:r>
              <a:rPr lang="en-US" sz="1800">
                <a:effectLst/>
                <a:latin typeface="Calibri" panose="020F0502020204030204" pitchFamily="34" charset="0"/>
                <a:ea typeface="Times New Roman" panose="02020603050405020304" pitchFamily="18" charset="0"/>
              </a:rPr>
              <a:t>If human subject data, describe how will the privacy, rights, and confidentiality of human research participants will be protected? </a:t>
            </a:r>
            <a:r>
              <a:rPr lang="en-US" sz="1800">
                <a:effectLst/>
                <a:latin typeface="Calibri" panose="020F0502020204030204" pitchFamily="34" charset="0"/>
                <a:ea typeface="Calibri" panose="020F0502020204030204" pitchFamily="34" charset="0"/>
                <a:cs typeface="Calibri" panose="020F0502020204030204" pitchFamily="34" charset="0"/>
              </a:rPr>
              <a:t> </a:t>
            </a:r>
          </a:p>
          <a:p>
            <a:pPr marL="0" marR="0" indent="0">
              <a:spcBef>
                <a:spcPts val="0"/>
              </a:spcBef>
              <a:spcAft>
                <a:spcPts val="0"/>
              </a:spcAft>
              <a:buFontTx/>
              <a:buNone/>
            </a:pPr>
            <a:endParaRPr lang="en-US" sz="1800">
              <a:effectLst/>
              <a:latin typeface="Calibri" panose="020F0502020204030204" pitchFamily="34" charset="0"/>
              <a:ea typeface="Calibri" panose="020F0502020204030204" pitchFamily="34" charset="0"/>
              <a:cs typeface="Calibri" panose="020F0502020204030204" pitchFamily="34" charset="0"/>
            </a:endParaRPr>
          </a:p>
          <a:p>
            <a:pPr marL="0" marR="0" indent="0">
              <a:spcBef>
                <a:spcPts val="0"/>
              </a:spcBef>
              <a:spcAft>
                <a:spcPts val="0"/>
              </a:spcAft>
              <a:buFontTx/>
              <a:buNone/>
            </a:pPr>
            <a:r>
              <a:rPr lang="en-US" sz="1800">
                <a:effectLst/>
                <a:latin typeface="Calibri" panose="020F0502020204030204" pitchFamily="34" charset="0"/>
                <a:ea typeface="Calibri" panose="020F0502020204030204" pitchFamily="34" charset="0"/>
                <a:cs typeface="Calibri" panose="020F0502020204030204" pitchFamily="34" charset="0"/>
              </a:rPr>
              <a:t>Oversight of data management</a:t>
            </a:r>
          </a:p>
          <a:p>
            <a:pPr marL="0" marR="0" indent="0">
              <a:spcBef>
                <a:spcPts val="0"/>
              </a:spcBef>
              <a:spcAft>
                <a:spcPts val="0"/>
              </a:spcAft>
              <a:buFontTx/>
              <a:buNone/>
            </a:pPr>
            <a:r>
              <a:rPr lang="en-US" sz="3200" b="0" i="0" u="none" strike="noStrike">
                <a:solidFill>
                  <a:srgbClr val="000000"/>
                </a:solidFill>
                <a:effectLst/>
                <a:latin typeface="Source Sans 3 VF"/>
              </a:rPr>
              <a:t>Describe how activities outlined in your plan will be delegated, who will be responsible for overseeing and monitoring the study, and the frequency of monitoring</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FontTx/>
              <a:buNone/>
            </a:pPr>
            <a:r>
              <a:rPr lang="en-US" sz="1800">
                <a:effectLst/>
                <a:latin typeface="Calibri" panose="020F0502020204030204" pitchFamily="34" charset="0"/>
                <a:ea typeface="Calibri" panose="020F0502020204030204" pitchFamily="34" charset="0"/>
                <a:cs typeface="Calibri" panose="020F0502020204030204" pitchFamily="34" charset="0"/>
              </a:rPr>
              <a:t>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FontTx/>
              <a:buNone/>
            </a:pPr>
            <a:r>
              <a:rPr lang="en-US" sz="1800">
                <a:effectLst/>
                <a:latin typeface="Calibri" panose="020F0502020204030204" pitchFamily="34" charset="0"/>
                <a:ea typeface="Calibri" panose="020F0502020204030204" pitchFamily="34" charset="0"/>
              </a:rPr>
              <a:t>There is significant variation between NIH Institute/Center specific requirements.  It is critical to understand the requirements of your individual IC before you start writing your plan. </a:t>
            </a:r>
          </a:p>
          <a:p>
            <a:pPr marL="0" marR="0" indent="0">
              <a:spcBef>
                <a:spcPts val="0"/>
              </a:spcBef>
              <a:spcAft>
                <a:spcPts val="0"/>
              </a:spcAft>
              <a:buFontTx/>
              <a:buNone/>
            </a:pPr>
            <a:r>
              <a:rPr lang="en-US" sz="1800">
                <a:effectLst/>
                <a:latin typeface="Calibri" panose="020F0502020204030204" pitchFamily="34" charset="0"/>
                <a:ea typeface="Calibri" panose="020F0502020204030204" pitchFamily="34" charset="0"/>
              </a:rPr>
              <a:t>Because this document is specific to your data and research, not  Dartmouth policy, boilerplate institutional language will not fulfill NIH requirements. There are templates and “fill in the blank” examples and later we will introduce an online tool as an option to help write your plan.</a:t>
            </a:r>
            <a:endParaRPr lang="en-US"/>
          </a:p>
          <a:p>
            <a:pPr marL="0" lvl="0" indent="0" algn="l" rtl="0">
              <a:spcBef>
                <a:spcPts val="0"/>
              </a:spcBef>
              <a:spcAft>
                <a:spcPts val="0"/>
              </a:spcAft>
              <a:buNone/>
            </a:pPr>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NIH does not expect you to share all your data, but if there is data you are not sharing, you need to provide justification</a:t>
            </a:r>
          </a:p>
          <a:p>
            <a:r>
              <a:rPr lang="en-US"/>
              <a:t>Policy does not change any of the federal regulations or compliance. The intent is not to have your research scooped, not erode patent protection, the goal is to make all data available that is ethical and legal to share.</a:t>
            </a:r>
          </a:p>
          <a:p>
            <a:endParaRPr lang="en-US"/>
          </a:p>
        </p:txBody>
      </p:sp>
    </p:spTree>
    <p:extLst>
      <p:ext uri="{BB962C8B-B14F-4D97-AF65-F5344CB8AC3E}">
        <p14:creationId xmlns:p14="http://schemas.microsoft.com/office/powerpoint/2010/main" val="22020627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g1ad24f46048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 name="Google Shape;78;g1ad24f46048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800">
                <a:effectLst/>
                <a:latin typeface="Calibri" panose="020F0502020204030204" pitchFamily="34" charset="0"/>
                <a:ea typeface="Calibri" panose="020F0502020204030204" pitchFamily="34" charset="0"/>
                <a:cs typeface="Times New Roman" panose="02020603050405020304" pitchFamily="18" charset="0"/>
              </a:rPr>
              <a:t>NIH knows this is new and will continue to fine tune the process in the coming year. This is the area where the guidance is the least clear. We encourage you to budget something.</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800">
                <a:effectLst/>
                <a:latin typeface="Calibri" panose="020F0502020204030204" pitchFamily="34" charset="0"/>
                <a:ea typeface="Calibri" panose="020F0502020204030204" pitchFamily="34" charset="0"/>
                <a:cs typeface="Times New Roman" panose="02020603050405020304" pitchFamily="18" charset="0"/>
              </a:rPr>
              <a:t>We are continuing to attend seminars and will provide further guidance as it becomes available.</a:t>
            </a:r>
          </a:p>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spcBef>
                <a:spcPts val="0"/>
              </a:spcBef>
              <a:spcAft>
                <a:spcPts val="0"/>
              </a:spcAft>
              <a:buFont typeface="Arial" panose="020B0604020202020204" pitchFamily="34" charset="0"/>
              <a:buNone/>
              <a:tabLst>
                <a:tab pos="457200" algn="l"/>
              </a:tabLst>
            </a:pPr>
            <a:r>
              <a:rPr lang="en-US" sz="1200">
                <a:effectLst/>
                <a:latin typeface="Calibri" panose="020F0502020204030204" pitchFamily="34" charset="0"/>
                <a:ea typeface="Calibri" panose="020F0502020204030204" pitchFamily="34" charset="0"/>
                <a:cs typeface="Times New Roman" panose="02020603050405020304" pitchFamily="18" charset="0"/>
              </a:rPr>
              <a:t>Are there repository specific costs?</a:t>
            </a:r>
          </a:p>
          <a:p>
            <a:pPr marL="800100" marR="0" lvl="1" indent="-342900">
              <a:spcBef>
                <a:spcPts val="0"/>
              </a:spcBef>
              <a:spcAft>
                <a:spcPts val="0"/>
              </a:spcAft>
              <a:buFont typeface="Arial" panose="020B0604020202020204" pitchFamily="34" charset="0"/>
              <a:buChar char="●"/>
              <a:tabLst>
                <a:tab pos="457200" algn="l"/>
              </a:tabLst>
            </a:pPr>
            <a:r>
              <a:rPr lang="en-US" sz="1200">
                <a:effectLst/>
                <a:latin typeface="Calibri" panose="020F0502020204030204" pitchFamily="34" charset="0"/>
                <a:ea typeface="Calibri" panose="020F0502020204030204" pitchFamily="34" charset="0"/>
                <a:cs typeface="Times New Roman" panose="02020603050405020304" pitchFamily="18" charset="0"/>
              </a:rPr>
              <a:t>Do they charge for data curation?</a:t>
            </a:r>
          </a:p>
          <a:p>
            <a:pPr marL="800100" marR="0" lvl="1" indent="-342900">
              <a:spcBef>
                <a:spcPts val="0"/>
              </a:spcBef>
              <a:spcAft>
                <a:spcPts val="0"/>
              </a:spcAft>
              <a:buFont typeface="Arial" panose="020B0604020202020204" pitchFamily="34" charset="0"/>
              <a:buChar char="●"/>
              <a:tabLst>
                <a:tab pos="457200" algn="l"/>
              </a:tabLst>
            </a:pPr>
            <a:r>
              <a:rPr lang="en-US" sz="1200">
                <a:effectLst/>
                <a:latin typeface="Calibri" panose="020F0502020204030204" pitchFamily="34" charset="0"/>
                <a:ea typeface="Calibri" panose="020F0502020204030204" pitchFamily="34" charset="0"/>
                <a:cs typeface="Times New Roman" panose="02020603050405020304" pitchFamily="18" charset="0"/>
              </a:rPr>
              <a:t>Large datasets may have transfer costs </a:t>
            </a:r>
          </a:p>
          <a:p>
            <a:pPr marL="800100" marR="0" lvl="1" indent="-342900">
              <a:spcBef>
                <a:spcPts val="0"/>
              </a:spcBef>
              <a:spcAft>
                <a:spcPts val="0"/>
              </a:spcAft>
              <a:buFont typeface="Arial" panose="020B0604020202020204" pitchFamily="34" charset="0"/>
              <a:buChar char="●"/>
              <a:tabLst>
                <a:tab pos="457200" algn="l"/>
              </a:tabLst>
            </a:pPr>
            <a:r>
              <a:rPr lang="en-US" sz="1200">
                <a:effectLst/>
                <a:latin typeface="Calibri" panose="020F0502020204030204" pitchFamily="34" charset="0"/>
                <a:ea typeface="Calibri" panose="020F0502020204030204" pitchFamily="34" charset="0"/>
                <a:cs typeface="Times New Roman" panose="02020603050405020304" pitchFamily="18" charset="0"/>
              </a:rPr>
              <a:t>are there specific security requirements you have to pay for?</a:t>
            </a:r>
          </a:p>
          <a:p>
            <a:pPr marL="0" marR="0" lvl="0" indent="0">
              <a:spcBef>
                <a:spcPts val="0"/>
              </a:spcBef>
              <a:spcAft>
                <a:spcPts val="0"/>
              </a:spcAft>
              <a:buFont typeface="Arial" panose="020B0604020202020204" pitchFamily="34" charset="0"/>
              <a:buNone/>
              <a:tabLst>
                <a:tab pos="457200" algn="l"/>
              </a:tabLst>
            </a:pPr>
            <a:r>
              <a:rPr lang="en-US" sz="1200">
                <a:effectLst/>
                <a:latin typeface="Calibri" panose="020F0502020204030204" pitchFamily="34" charset="0"/>
                <a:ea typeface="Calibri" panose="020F0502020204030204" pitchFamily="34" charset="0"/>
                <a:cs typeface="Times New Roman" panose="02020603050405020304" pitchFamily="18" charset="0"/>
              </a:rPr>
              <a:t>For data specific costs, consider if this will involve effort of someone on your project team or if you are hiring an outside service.</a:t>
            </a:r>
          </a:p>
          <a:p>
            <a:pPr marL="0" marR="0" lvl="0" indent="0">
              <a:spcBef>
                <a:spcPts val="0"/>
              </a:spcBef>
              <a:spcAft>
                <a:spcPts val="0"/>
              </a:spcAft>
              <a:buFont typeface="Arial" panose="020B0604020202020204" pitchFamily="34" charset="0"/>
              <a:buNone/>
              <a:tabLst>
                <a:tab pos="457200" algn="l"/>
              </a:tabLst>
            </a:pPr>
            <a:r>
              <a:rPr lang="en-US" sz="1200">
                <a:effectLst/>
                <a:latin typeface="Calibri" panose="020F0502020204030204" pitchFamily="34" charset="0"/>
                <a:ea typeface="Calibri" panose="020F0502020204030204" pitchFamily="34" charset="0"/>
                <a:cs typeface="Times New Roman" panose="02020603050405020304" pitchFamily="18" charset="0"/>
              </a:rPr>
              <a:t>costs for developing supporting documentation</a:t>
            </a:r>
          </a:p>
          <a:p>
            <a:pPr marL="342900" marR="0" lvl="0" indent="-342900">
              <a:spcBef>
                <a:spcPts val="0"/>
              </a:spcBef>
              <a:spcAft>
                <a:spcPts val="0"/>
              </a:spcAft>
              <a:buFont typeface="Arial" panose="020B0604020202020204" pitchFamily="34" charset="0"/>
              <a:buChar char="●"/>
              <a:tabLst>
                <a:tab pos="457200" algn="l"/>
              </a:tabLst>
            </a:pPr>
            <a:r>
              <a:rPr lang="en-US" sz="1200">
                <a:effectLst/>
                <a:latin typeface="Calibri" panose="020F0502020204030204" pitchFamily="34" charset="0"/>
                <a:ea typeface="Calibri" panose="020F0502020204030204" pitchFamily="34" charset="0"/>
                <a:cs typeface="Times New Roman" panose="02020603050405020304" pitchFamily="18" charset="0"/>
              </a:rPr>
              <a:t>Formatting data to community or repository standards</a:t>
            </a:r>
          </a:p>
          <a:p>
            <a:pPr marL="742950" marR="0" lvl="1" indent="-285750">
              <a:spcBef>
                <a:spcPts val="0"/>
              </a:spcBef>
              <a:spcAft>
                <a:spcPts val="0"/>
              </a:spcAft>
              <a:buFont typeface="Arial" panose="020B0604020202020204" pitchFamily="34" charset="0"/>
              <a:buChar char="○"/>
              <a:tabLst>
                <a:tab pos="914400" algn="l"/>
              </a:tabLst>
            </a:pPr>
            <a:r>
              <a:rPr lang="en-US" sz="1200">
                <a:effectLst/>
                <a:latin typeface="Calibri" panose="020F0502020204030204" pitchFamily="34" charset="0"/>
                <a:ea typeface="Calibri" panose="020F0502020204030204" pitchFamily="34" charset="0"/>
                <a:cs typeface="Times New Roman" panose="02020603050405020304" pitchFamily="18" charset="0"/>
              </a:rPr>
              <a:t>Support services or service center?</a:t>
            </a:r>
          </a:p>
          <a:p>
            <a:pPr marL="342900" marR="0" lvl="0" indent="-342900">
              <a:spcBef>
                <a:spcPts val="0"/>
              </a:spcBef>
              <a:spcAft>
                <a:spcPts val="0"/>
              </a:spcAft>
              <a:buFont typeface="Arial" panose="020B0604020202020204" pitchFamily="34" charset="0"/>
              <a:buChar char="●"/>
              <a:tabLst>
                <a:tab pos="457200" algn="l"/>
              </a:tabLst>
            </a:pPr>
            <a:r>
              <a:rPr lang="en-US" sz="1200">
                <a:effectLst/>
                <a:latin typeface="Calibri" panose="020F0502020204030204" pitchFamily="34" charset="0"/>
                <a:ea typeface="Calibri" panose="020F0502020204030204" pitchFamily="34" charset="0"/>
                <a:cs typeface="Times New Roman" panose="02020603050405020304" pitchFamily="18" charset="0"/>
              </a:rPr>
              <a:t>Deidentifying data</a:t>
            </a:r>
          </a:p>
          <a:p>
            <a:pPr marL="742950" marR="0" lvl="1" indent="-285750">
              <a:spcBef>
                <a:spcPts val="0"/>
              </a:spcBef>
              <a:spcAft>
                <a:spcPts val="0"/>
              </a:spcAft>
              <a:buFont typeface="Arial" panose="020B0604020202020204" pitchFamily="34" charset="0"/>
              <a:buChar char="○"/>
              <a:tabLst>
                <a:tab pos="914400" algn="l"/>
              </a:tabLst>
            </a:pPr>
            <a:r>
              <a:rPr lang="en-US" sz="1200">
                <a:effectLst/>
                <a:latin typeface="Calibri" panose="020F0502020204030204" pitchFamily="34" charset="0"/>
                <a:ea typeface="Calibri" panose="020F0502020204030204" pitchFamily="34" charset="0"/>
                <a:cs typeface="Times New Roman" panose="02020603050405020304" pitchFamily="18" charset="0"/>
              </a:rPr>
              <a:t>Certification service?</a:t>
            </a:r>
          </a:p>
          <a:p>
            <a:pPr marL="342900" marR="0" lvl="0" indent="-342900">
              <a:spcBef>
                <a:spcPts val="0"/>
              </a:spcBef>
              <a:spcAft>
                <a:spcPts val="0"/>
              </a:spcAft>
              <a:buFont typeface="Arial" panose="020B0604020202020204" pitchFamily="34" charset="0"/>
              <a:buChar char="●"/>
              <a:tabLst>
                <a:tab pos="457200" algn="l"/>
              </a:tabLst>
            </a:pPr>
            <a:r>
              <a:rPr lang="en-US" sz="1200">
                <a:effectLst/>
                <a:latin typeface="Calibri" panose="020F0502020204030204" pitchFamily="34" charset="0"/>
                <a:ea typeface="Calibri" panose="020F0502020204030204" pitchFamily="34" charset="0"/>
                <a:cs typeface="Times New Roman" panose="02020603050405020304" pitchFamily="18" charset="0"/>
              </a:rPr>
              <a:t>Preparing metadata</a:t>
            </a:r>
          </a:p>
          <a:p>
            <a:pPr marL="342900" marR="0" lvl="0" indent="-342900">
              <a:spcBef>
                <a:spcPts val="0"/>
              </a:spcBef>
              <a:spcAft>
                <a:spcPts val="0"/>
              </a:spcAft>
              <a:buFont typeface="Arial" panose="020B0604020202020204" pitchFamily="34" charset="0"/>
              <a:buChar char="●"/>
              <a:tabLst>
                <a:tab pos="457200" algn="l"/>
              </a:tabLst>
            </a:pPr>
            <a:endParaRPr lang="en-US" sz="120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spcBef>
                <a:spcPts val="0"/>
              </a:spcBef>
              <a:spcAft>
                <a:spcPts val="0"/>
              </a:spcAft>
              <a:buFont typeface="Arial" panose="020B0604020202020204" pitchFamily="34" charset="0"/>
              <a:buNone/>
              <a:tabLst>
                <a:tab pos="457200" algn="l"/>
              </a:tabLst>
            </a:pPr>
            <a:r>
              <a:rPr lang="en-US" sz="1200">
                <a:effectLst/>
                <a:latin typeface="Calibri" panose="020F0502020204030204" pitchFamily="34" charset="0"/>
                <a:ea typeface="Calibri" panose="020F0502020204030204" pitchFamily="34" charset="0"/>
                <a:cs typeface="Times New Roman" panose="02020603050405020304" pitchFamily="18" charset="0"/>
              </a:rPr>
              <a:t>There are some resources available to consider costs</a:t>
            </a:r>
          </a:p>
          <a:p>
            <a:pPr marL="0" marR="0" lvl="0" indent="0">
              <a:spcBef>
                <a:spcPts val="0"/>
              </a:spcBef>
              <a:spcAft>
                <a:spcPts val="0"/>
              </a:spcAft>
              <a:buFont typeface="Arial" panose="020B0604020202020204" pitchFamily="34" charset="0"/>
              <a:buNone/>
              <a:tabLst>
                <a:tab pos="457200" algn="l"/>
              </a:tabLst>
            </a:pPr>
            <a:r>
              <a:rPr lang="en-US" sz="1200" err="1">
                <a:effectLst/>
                <a:latin typeface="Calibri" panose="020F0502020204030204" pitchFamily="34" charset="0"/>
                <a:ea typeface="Calibri" panose="020F0502020204030204" pitchFamily="34" charset="0"/>
                <a:cs typeface="Times New Roman" panose="02020603050405020304" pitchFamily="18" charset="0"/>
              </a:rPr>
              <a:t>OpenAIRE</a:t>
            </a:r>
            <a:r>
              <a:rPr lang="en-US" sz="1200">
                <a:effectLst/>
                <a:latin typeface="Calibri" panose="020F0502020204030204" pitchFamily="34" charset="0"/>
                <a:ea typeface="Calibri" panose="020F0502020204030204" pitchFamily="34" charset="0"/>
                <a:cs typeface="Times New Roman" panose="02020603050405020304" pitchFamily="18" charset="0"/>
              </a:rPr>
              <a:t> is a European estimation tool that gives some hard examples of costs of data management and sharing</a:t>
            </a:r>
          </a:p>
          <a:p>
            <a:pPr marL="0" marR="0" lvl="0" indent="0">
              <a:spcBef>
                <a:spcPts val="0"/>
              </a:spcBef>
              <a:spcAft>
                <a:spcPts val="0"/>
              </a:spcAft>
              <a:buFont typeface="Arial" panose="020B0604020202020204" pitchFamily="34" charset="0"/>
              <a:buNone/>
              <a:tabLst>
                <a:tab pos="457200" algn="l"/>
              </a:tabLst>
            </a:pPr>
            <a:r>
              <a:rPr lang="en-US" sz="1200">
                <a:effectLst/>
                <a:latin typeface="Calibri" panose="020F0502020204030204" pitchFamily="34" charset="0"/>
                <a:ea typeface="Calibri" panose="020F0502020204030204" pitchFamily="34" charset="0"/>
                <a:cs typeface="Times New Roman" panose="02020603050405020304" pitchFamily="18" charset="0"/>
              </a:rPr>
              <a:t>The NIMH has a budgeting guide and data submission cost estimation tool specific to their data archive</a:t>
            </a:r>
          </a:p>
          <a:p>
            <a:pPr marL="0" marR="0" lvl="0" indent="0">
              <a:spcBef>
                <a:spcPts val="0"/>
              </a:spcBef>
              <a:spcAft>
                <a:spcPts val="0"/>
              </a:spcAft>
              <a:buFont typeface="Arial" panose="020B0604020202020204" pitchFamily="34" charset="0"/>
              <a:buNone/>
              <a:tabLst>
                <a:tab pos="457200" algn="l"/>
              </a:tabLst>
            </a:pPr>
            <a:endParaRPr lang="en-US" sz="1200">
              <a:effectLst/>
              <a:latin typeface="Calibri" panose="020F0502020204030204" pitchFamily="34" charset="0"/>
              <a:ea typeface="Calibri" panose="020F0502020204030204" pitchFamily="34" charset="0"/>
              <a:cs typeface="Times New Roman" panose="02020603050405020304" pitchFamily="18" charset="0"/>
            </a:endParaRPr>
          </a:p>
          <a:p>
            <a:pPr marL="158750" indent="0">
              <a:buFontTx/>
              <a:buNone/>
            </a:pPr>
            <a:endParaRPr lang="en-US"/>
          </a:p>
        </p:txBody>
      </p:sp>
    </p:spTree>
    <p:extLst>
      <p:ext uri="{BB962C8B-B14F-4D97-AF65-F5344CB8AC3E}">
        <p14:creationId xmlns:p14="http://schemas.microsoft.com/office/powerpoint/2010/main" val="14082880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Tx/>
              <a:buNone/>
              <a:tabLst/>
              <a:defRPr/>
            </a:pPr>
            <a:r>
              <a:rPr lang="en-US">
                <a:solidFill>
                  <a:srgbClr val="000000"/>
                </a:solidFill>
                <a:latin typeface="+mj-lt"/>
              </a:rPr>
              <a:t>NIMH </a:t>
            </a:r>
            <a:r>
              <a:rPr lang="en-US" sz="1100">
                <a:solidFill>
                  <a:srgbClr val="232D4B"/>
                </a:solidFill>
                <a:effectLst/>
                <a:latin typeface="+mj-lt"/>
                <a:ea typeface="Calibri" panose="020F0502020204030204" pitchFamily="34" charset="0"/>
                <a:cs typeface="Times New Roman" panose="02020603050405020304" pitchFamily="18" charset="0"/>
              </a:rPr>
              <a:t>Data Archive (NDA)’s </a:t>
            </a:r>
            <a:r>
              <a:rPr lang="en-US" sz="1100" u="sng">
                <a:solidFill>
                  <a:srgbClr val="2954D1"/>
                </a:solidFill>
                <a:effectLst/>
                <a:latin typeface="+mj-lt"/>
                <a:ea typeface="Calibri" panose="020F0502020204030204" pitchFamily="34" charset="0"/>
                <a:cs typeface="Times New Roman" panose="02020603050405020304" pitchFamily="18" charset="0"/>
                <a:hlinkClick r:id="rId3"/>
              </a:rPr>
              <a:t>NDA Data Submission Cost Estimation Tool</a:t>
            </a:r>
            <a:r>
              <a:rPr lang="en-US">
                <a:effectLst/>
                <a:latin typeface="+mj-lt"/>
              </a:rPr>
              <a:t> </a:t>
            </a:r>
            <a:endParaRPr lang="en-US" sz="1100">
              <a:solidFill>
                <a:srgbClr val="000000"/>
              </a:solidFill>
              <a:effectLst/>
              <a:latin typeface="+mj-lt"/>
              <a:cs typeface="Arial"/>
            </a:endParaRPr>
          </a:p>
          <a:p>
            <a:pPr marL="158750" marR="0" lvl="0" indent="0" algn="l" defTabSz="914400" rtl="0" eaLnBrk="1" fontAlgn="auto" latinLnBrk="0" hangingPunct="1">
              <a:lnSpc>
                <a:spcPct val="100000"/>
              </a:lnSpc>
              <a:spcBef>
                <a:spcPts val="0"/>
              </a:spcBef>
              <a:spcAft>
                <a:spcPts val="0"/>
              </a:spcAft>
              <a:buClr>
                <a:srgbClr val="000000"/>
              </a:buClr>
              <a:buSzPts val="1100"/>
              <a:buFontTx/>
              <a:buNone/>
              <a:tabLst/>
              <a:defRPr/>
            </a:pP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158750" marR="0" lvl="0" indent="0" algn="l" defTabSz="914400" rtl="0" eaLnBrk="1" fontAlgn="auto" latinLnBrk="0" hangingPunct="1">
              <a:lnSpc>
                <a:spcPct val="100000"/>
              </a:lnSpc>
              <a:spcBef>
                <a:spcPts val="0"/>
              </a:spcBef>
              <a:spcAft>
                <a:spcPts val="0"/>
              </a:spcAft>
              <a:buClr>
                <a:srgbClr val="000000"/>
              </a:buClr>
              <a:buSzPts val="1100"/>
              <a:buFontTx/>
              <a:buNone/>
              <a:tabLst/>
              <a:defRPr/>
            </a:pPr>
            <a:r>
              <a:rPr lang="en-US" sz="1800">
                <a:effectLst/>
                <a:latin typeface="Calibri" panose="020F0502020204030204" pitchFamily="34" charset="0"/>
                <a:ea typeface="Calibri" panose="020F0502020204030204" pitchFamily="34" charset="0"/>
                <a:cs typeface="Times New Roman" panose="02020603050405020304" pitchFamily="18" charset="0"/>
              </a:rPr>
              <a:t>This is am example available for a template for estimating costs.  In a separate part of the spreadsheet not shown, there are cells for entering the equivalent hourly rate of the Investigator and Data manager which the template uses to calculate total cost.</a:t>
            </a:r>
          </a:p>
          <a:p>
            <a:pPr marL="158750" marR="0" lvl="0" indent="0" algn="l" defTabSz="914400" rtl="0" eaLnBrk="1" fontAlgn="auto" latinLnBrk="0" hangingPunct="1">
              <a:lnSpc>
                <a:spcPct val="100000"/>
              </a:lnSpc>
              <a:spcBef>
                <a:spcPts val="0"/>
              </a:spcBef>
              <a:spcAft>
                <a:spcPts val="0"/>
              </a:spcAft>
              <a:buClr>
                <a:srgbClr val="000000"/>
              </a:buClr>
              <a:buSzPts val="1100"/>
              <a:buFontTx/>
              <a:buNone/>
              <a:tabLst/>
              <a:defRPr/>
            </a:pP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158750" marR="0" lvl="0" indent="0" algn="l" defTabSz="914400" rtl="0" eaLnBrk="1" fontAlgn="auto" latinLnBrk="0" hangingPunct="1">
              <a:lnSpc>
                <a:spcPct val="100000"/>
              </a:lnSpc>
              <a:spcBef>
                <a:spcPts val="0"/>
              </a:spcBef>
              <a:spcAft>
                <a:spcPts val="0"/>
              </a:spcAft>
              <a:buClr>
                <a:srgbClr val="000000"/>
              </a:buClr>
              <a:buSzPts val="1100"/>
              <a:buFontTx/>
              <a:buNone/>
              <a:tabLst/>
              <a:defRPr/>
            </a:pPr>
            <a:r>
              <a:rPr lang="en-US" sz="1800">
                <a:effectLst/>
                <a:latin typeface="Calibri" panose="020F0502020204030204" pitchFamily="34" charset="0"/>
                <a:ea typeface="Calibri" panose="020F0502020204030204" pitchFamily="34" charset="0"/>
                <a:cs typeface="Times New Roman" panose="02020603050405020304" pitchFamily="18" charset="0"/>
              </a:rPr>
              <a:t>We are not advocating for using this specific template but provide it as an example or framework to think through how to budget these costs.</a:t>
            </a:r>
          </a:p>
        </p:txBody>
      </p:sp>
    </p:spTree>
    <p:extLst>
      <p:ext uri="{BB962C8B-B14F-4D97-AF65-F5344CB8AC3E}">
        <p14:creationId xmlns:p14="http://schemas.microsoft.com/office/powerpoint/2010/main" val="247864790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rgbClr val="F3F9FA"/>
        </a:solidFill>
        <a:effectLst/>
      </p:bgPr>
    </p:bg>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Clr>
                <a:srgbClr val="00693E"/>
              </a:buClr>
              <a:buSzPts val="3600"/>
              <a:buNone/>
              <a:defRPr sz="3600">
                <a:solidFill>
                  <a:srgbClr val="00693E"/>
                </a:solidFill>
              </a:defRPr>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pic>
        <p:nvPicPr>
          <p:cNvPr id="15" name="Google Shape;15;p3"/>
          <p:cNvPicPr preferRelativeResize="0"/>
          <p:nvPr/>
        </p:nvPicPr>
        <p:blipFill>
          <a:blip r:embed="rId2">
            <a:alphaModFix/>
          </a:blip>
          <a:stretch>
            <a:fillRect/>
          </a:stretch>
        </p:blipFill>
        <p:spPr>
          <a:xfrm>
            <a:off x="7553700" y="3410850"/>
            <a:ext cx="1590300" cy="1590300"/>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pic>
        <p:nvPicPr>
          <p:cNvPr id="50" name="Google Shape;50;p12"/>
          <p:cNvPicPr preferRelativeResize="0"/>
          <p:nvPr/>
        </p:nvPicPr>
        <p:blipFill>
          <a:blip r:embed="rId2">
            <a:alphaModFix/>
          </a:blip>
          <a:stretch>
            <a:fillRect/>
          </a:stretch>
        </p:blipFill>
        <p:spPr>
          <a:xfrm>
            <a:off x="2065275" y="78000"/>
            <a:ext cx="4838700" cy="4838700"/>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Quote">
  <p:cSld name="TITLE_1_1">
    <p:spTree>
      <p:nvGrpSpPr>
        <p:cNvPr id="1" name="Shape 51"/>
        <p:cNvGrpSpPr/>
        <p:nvPr/>
      </p:nvGrpSpPr>
      <p:grpSpPr>
        <a:xfrm>
          <a:off x="0" y="0"/>
          <a:ext cx="0" cy="0"/>
          <a:chOff x="0" y="0"/>
          <a:chExt cx="0" cy="0"/>
        </a:xfrm>
      </p:grpSpPr>
      <p:sp>
        <p:nvSpPr>
          <p:cNvPr id="52" name="Google Shape;52;p13"/>
          <p:cNvSpPr/>
          <p:nvPr/>
        </p:nvSpPr>
        <p:spPr>
          <a:xfrm>
            <a:off x="198600" y="198600"/>
            <a:ext cx="8746800" cy="4760700"/>
          </a:xfrm>
          <a:prstGeom prst="frame">
            <a:avLst>
              <a:gd name="adj1" fmla="val 4126"/>
            </a:avLst>
          </a:prstGeom>
          <a:solidFill>
            <a:srgbClr val="0000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 name="Google Shape;53;p13"/>
          <p:cNvSpPr txBox="1">
            <a:spLocks noGrp="1"/>
          </p:cNvSpPr>
          <p:nvPr>
            <p:ph type="body" idx="1"/>
          </p:nvPr>
        </p:nvSpPr>
        <p:spPr>
          <a:xfrm>
            <a:off x="1804525" y="854775"/>
            <a:ext cx="5152200" cy="3505200"/>
          </a:xfrm>
          <a:prstGeom prst="rect">
            <a:avLst/>
          </a:prstGeom>
          <a:noFill/>
          <a:ln>
            <a:noFill/>
          </a:ln>
        </p:spPr>
        <p:txBody>
          <a:bodyPr spcFirstLastPara="1" wrap="square" lIns="91425" tIns="91425" rIns="91425" bIns="91425" anchor="t" anchorCtr="0">
            <a:normAutofit/>
          </a:bodyPr>
          <a:lstStyle>
            <a:lvl1pPr marL="457200" lvl="0" indent="-431800" algn="l" rtl="0">
              <a:lnSpc>
                <a:spcPct val="115000"/>
              </a:lnSpc>
              <a:spcBef>
                <a:spcPts val="600"/>
              </a:spcBef>
              <a:spcAft>
                <a:spcPts val="0"/>
              </a:spcAft>
              <a:buSzPts val="3200"/>
              <a:buChar char="▪"/>
              <a:defRPr sz="3200" i="1"/>
            </a:lvl1pPr>
            <a:lvl2pPr marL="914400" lvl="1" indent="-431800" algn="l" rtl="0">
              <a:lnSpc>
                <a:spcPct val="115000"/>
              </a:lnSpc>
              <a:spcBef>
                <a:spcPts val="0"/>
              </a:spcBef>
              <a:spcAft>
                <a:spcPts val="0"/>
              </a:spcAft>
              <a:buSzPts val="3200"/>
              <a:buChar char="□"/>
              <a:defRPr sz="3200" i="1"/>
            </a:lvl2pPr>
            <a:lvl3pPr marL="1371600" lvl="2" indent="-431800" algn="l" rtl="0">
              <a:lnSpc>
                <a:spcPct val="115000"/>
              </a:lnSpc>
              <a:spcBef>
                <a:spcPts val="0"/>
              </a:spcBef>
              <a:spcAft>
                <a:spcPts val="0"/>
              </a:spcAft>
              <a:buSzPts val="3200"/>
              <a:buChar char="□"/>
              <a:defRPr sz="3200" i="1"/>
            </a:lvl3pPr>
            <a:lvl4pPr marL="1828800" lvl="3" indent="-431800" algn="l" rtl="0">
              <a:lnSpc>
                <a:spcPct val="115000"/>
              </a:lnSpc>
              <a:spcBef>
                <a:spcPts val="0"/>
              </a:spcBef>
              <a:spcAft>
                <a:spcPts val="0"/>
              </a:spcAft>
              <a:buSzPts val="3200"/>
              <a:buChar char="□"/>
              <a:defRPr sz="3200" i="1"/>
            </a:lvl4pPr>
            <a:lvl5pPr marL="2286000" lvl="4" indent="-431800" algn="l" rtl="0">
              <a:lnSpc>
                <a:spcPct val="115000"/>
              </a:lnSpc>
              <a:spcBef>
                <a:spcPts val="0"/>
              </a:spcBef>
              <a:spcAft>
                <a:spcPts val="0"/>
              </a:spcAft>
              <a:buSzPts val="3200"/>
              <a:buChar char="○"/>
              <a:defRPr sz="3200" i="1"/>
            </a:lvl5pPr>
            <a:lvl6pPr marL="2743200" lvl="5" indent="-431800" algn="l" rtl="0">
              <a:lnSpc>
                <a:spcPct val="115000"/>
              </a:lnSpc>
              <a:spcBef>
                <a:spcPts val="0"/>
              </a:spcBef>
              <a:spcAft>
                <a:spcPts val="0"/>
              </a:spcAft>
              <a:buSzPts val="3200"/>
              <a:buChar char="■"/>
              <a:defRPr sz="3200" i="1"/>
            </a:lvl6pPr>
            <a:lvl7pPr marL="3200400" lvl="6" indent="-431800" algn="l" rtl="0">
              <a:lnSpc>
                <a:spcPct val="115000"/>
              </a:lnSpc>
              <a:spcBef>
                <a:spcPts val="0"/>
              </a:spcBef>
              <a:spcAft>
                <a:spcPts val="0"/>
              </a:spcAft>
              <a:buSzPts val="3200"/>
              <a:buChar char="●"/>
              <a:defRPr sz="3200" i="1"/>
            </a:lvl7pPr>
            <a:lvl8pPr marL="3657600" lvl="7" indent="-431800" algn="l" rtl="0">
              <a:lnSpc>
                <a:spcPct val="115000"/>
              </a:lnSpc>
              <a:spcBef>
                <a:spcPts val="0"/>
              </a:spcBef>
              <a:spcAft>
                <a:spcPts val="0"/>
              </a:spcAft>
              <a:buSzPts val="3200"/>
              <a:buChar char="○"/>
              <a:defRPr sz="3200" i="1"/>
            </a:lvl8pPr>
            <a:lvl9pPr marL="4114800" lvl="8" indent="-431800" algn="l" rtl="0">
              <a:lnSpc>
                <a:spcPct val="115000"/>
              </a:lnSpc>
              <a:spcBef>
                <a:spcPts val="0"/>
              </a:spcBef>
              <a:spcAft>
                <a:spcPts val="0"/>
              </a:spcAft>
              <a:buSzPts val="3200"/>
              <a:buChar char="■"/>
              <a:defRPr sz="3200" i="1"/>
            </a:lvl9pPr>
          </a:lstStyle>
          <a:p>
            <a:endParaRPr/>
          </a:p>
        </p:txBody>
      </p:sp>
      <p:sp>
        <p:nvSpPr>
          <p:cNvPr id="54" name="Google Shape;54;p13"/>
          <p:cNvSpPr/>
          <p:nvPr/>
        </p:nvSpPr>
        <p:spPr>
          <a:xfrm>
            <a:off x="617750" y="603375"/>
            <a:ext cx="948000" cy="948000"/>
          </a:xfrm>
          <a:prstGeom prst="rect">
            <a:avLst/>
          </a:prstGeom>
          <a:solidFill>
            <a:srgbClr val="0000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 name="Google Shape;55;p13"/>
          <p:cNvSpPr/>
          <p:nvPr/>
        </p:nvSpPr>
        <p:spPr>
          <a:xfrm>
            <a:off x="809196" y="854775"/>
            <a:ext cx="565108" cy="445200"/>
          </a:xfrm>
          <a:prstGeom prst="rect">
            <a:avLst/>
          </a:prstGeom>
        </p:spPr>
        <p:txBody>
          <a:bodyPr>
            <a:prstTxWarp prst="textPlain">
              <a:avLst/>
            </a:prstTxWarp>
          </a:bodyPr>
          <a:lstStyle/>
          <a:p>
            <a:pPr lvl="0" algn="ctr"/>
            <a:r>
              <a:rPr b="1" i="0">
                <a:ln>
                  <a:noFill/>
                </a:ln>
                <a:solidFill>
                  <a:srgbClr val="FFFFFF"/>
                </a:solidFill>
                <a:latin typeface="Arial"/>
              </a:rPr>
              <a:t>“</a:t>
            </a:r>
          </a:p>
        </p:txBody>
      </p:sp>
      <p:sp>
        <p:nvSpPr>
          <p:cNvPr id="56" name="Google Shape;56;p13"/>
          <p:cNvSpPr txBox="1">
            <a:spLocks noGrp="1"/>
          </p:cNvSpPr>
          <p:nvPr>
            <p:ph type="sldNum" idx="12"/>
          </p:nvPr>
        </p:nvSpPr>
        <p:spPr>
          <a:xfrm>
            <a:off x="8159499" y="4393278"/>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300"/>
              <a:buFont typeface="Arial"/>
              <a:buNone/>
              <a:defRPr sz="1300" b="1" i="0" u="none" strike="noStrike" cap="none">
                <a:solidFill>
                  <a:schemeClr val="dk1"/>
                </a:solidFill>
                <a:latin typeface="Work Sans"/>
                <a:ea typeface="Work Sans"/>
                <a:cs typeface="Work Sans"/>
                <a:sym typeface="Work Sans"/>
              </a:defRPr>
            </a:lvl1pPr>
            <a:lvl2pPr marL="0" marR="0" lvl="1" indent="0" algn="r" rtl="0">
              <a:lnSpc>
                <a:spcPct val="100000"/>
              </a:lnSpc>
              <a:spcBef>
                <a:spcPts val="0"/>
              </a:spcBef>
              <a:spcAft>
                <a:spcPts val="0"/>
              </a:spcAft>
              <a:buClr>
                <a:srgbClr val="000000"/>
              </a:buClr>
              <a:buSzPts val="1300"/>
              <a:buFont typeface="Arial"/>
              <a:buNone/>
              <a:defRPr sz="1300" b="1" i="0" u="none" strike="noStrike" cap="none">
                <a:solidFill>
                  <a:schemeClr val="dk1"/>
                </a:solidFill>
                <a:latin typeface="Work Sans"/>
                <a:ea typeface="Work Sans"/>
                <a:cs typeface="Work Sans"/>
                <a:sym typeface="Work Sans"/>
              </a:defRPr>
            </a:lvl2pPr>
            <a:lvl3pPr marL="0" marR="0" lvl="2" indent="0" algn="r" rtl="0">
              <a:lnSpc>
                <a:spcPct val="100000"/>
              </a:lnSpc>
              <a:spcBef>
                <a:spcPts val="0"/>
              </a:spcBef>
              <a:spcAft>
                <a:spcPts val="0"/>
              </a:spcAft>
              <a:buClr>
                <a:srgbClr val="000000"/>
              </a:buClr>
              <a:buSzPts val="1300"/>
              <a:buFont typeface="Arial"/>
              <a:buNone/>
              <a:defRPr sz="1300" b="1" i="0" u="none" strike="noStrike" cap="none">
                <a:solidFill>
                  <a:schemeClr val="dk1"/>
                </a:solidFill>
                <a:latin typeface="Work Sans"/>
                <a:ea typeface="Work Sans"/>
                <a:cs typeface="Work Sans"/>
                <a:sym typeface="Work Sans"/>
              </a:defRPr>
            </a:lvl3pPr>
            <a:lvl4pPr marL="0" marR="0" lvl="3" indent="0" algn="r" rtl="0">
              <a:lnSpc>
                <a:spcPct val="100000"/>
              </a:lnSpc>
              <a:spcBef>
                <a:spcPts val="0"/>
              </a:spcBef>
              <a:spcAft>
                <a:spcPts val="0"/>
              </a:spcAft>
              <a:buClr>
                <a:srgbClr val="000000"/>
              </a:buClr>
              <a:buSzPts val="1300"/>
              <a:buFont typeface="Arial"/>
              <a:buNone/>
              <a:defRPr sz="1300" b="1" i="0" u="none" strike="noStrike" cap="none">
                <a:solidFill>
                  <a:schemeClr val="dk1"/>
                </a:solidFill>
                <a:latin typeface="Work Sans"/>
                <a:ea typeface="Work Sans"/>
                <a:cs typeface="Work Sans"/>
                <a:sym typeface="Work Sans"/>
              </a:defRPr>
            </a:lvl4pPr>
            <a:lvl5pPr marL="0" marR="0" lvl="4" indent="0" algn="r" rtl="0">
              <a:lnSpc>
                <a:spcPct val="100000"/>
              </a:lnSpc>
              <a:spcBef>
                <a:spcPts val="0"/>
              </a:spcBef>
              <a:spcAft>
                <a:spcPts val="0"/>
              </a:spcAft>
              <a:buClr>
                <a:srgbClr val="000000"/>
              </a:buClr>
              <a:buSzPts val="1300"/>
              <a:buFont typeface="Arial"/>
              <a:buNone/>
              <a:defRPr sz="1300" b="1" i="0" u="none" strike="noStrike" cap="none">
                <a:solidFill>
                  <a:schemeClr val="dk1"/>
                </a:solidFill>
                <a:latin typeface="Work Sans"/>
                <a:ea typeface="Work Sans"/>
                <a:cs typeface="Work Sans"/>
                <a:sym typeface="Work Sans"/>
              </a:defRPr>
            </a:lvl5pPr>
            <a:lvl6pPr marL="0" marR="0" lvl="5" indent="0" algn="r" rtl="0">
              <a:lnSpc>
                <a:spcPct val="100000"/>
              </a:lnSpc>
              <a:spcBef>
                <a:spcPts val="0"/>
              </a:spcBef>
              <a:spcAft>
                <a:spcPts val="0"/>
              </a:spcAft>
              <a:buClr>
                <a:srgbClr val="000000"/>
              </a:buClr>
              <a:buSzPts val="1300"/>
              <a:buFont typeface="Arial"/>
              <a:buNone/>
              <a:defRPr sz="1300" b="1" i="0" u="none" strike="noStrike" cap="none">
                <a:solidFill>
                  <a:schemeClr val="dk1"/>
                </a:solidFill>
                <a:latin typeface="Work Sans"/>
                <a:ea typeface="Work Sans"/>
                <a:cs typeface="Work Sans"/>
                <a:sym typeface="Work Sans"/>
              </a:defRPr>
            </a:lvl6pPr>
            <a:lvl7pPr marL="0" marR="0" lvl="6" indent="0" algn="r" rtl="0">
              <a:lnSpc>
                <a:spcPct val="100000"/>
              </a:lnSpc>
              <a:spcBef>
                <a:spcPts val="0"/>
              </a:spcBef>
              <a:spcAft>
                <a:spcPts val="0"/>
              </a:spcAft>
              <a:buClr>
                <a:srgbClr val="000000"/>
              </a:buClr>
              <a:buSzPts val="1300"/>
              <a:buFont typeface="Arial"/>
              <a:buNone/>
              <a:defRPr sz="1300" b="1" i="0" u="none" strike="noStrike" cap="none">
                <a:solidFill>
                  <a:schemeClr val="dk1"/>
                </a:solidFill>
                <a:latin typeface="Work Sans"/>
                <a:ea typeface="Work Sans"/>
                <a:cs typeface="Work Sans"/>
                <a:sym typeface="Work Sans"/>
              </a:defRPr>
            </a:lvl7pPr>
            <a:lvl8pPr marL="0" marR="0" lvl="7" indent="0" algn="r" rtl="0">
              <a:lnSpc>
                <a:spcPct val="100000"/>
              </a:lnSpc>
              <a:spcBef>
                <a:spcPts val="0"/>
              </a:spcBef>
              <a:spcAft>
                <a:spcPts val="0"/>
              </a:spcAft>
              <a:buClr>
                <a:srgbClr val="000000"/>
              </a:buClr>
              <a:buSzPts val="1300"/>
              <a:buFont typeface="Arial"/>
              <a:buNone/>
              <a:defRPr sz="1300" b="1" i="0" u="none" strike="noStrike" cap="none">
                <a:solidFill>
                  <a:schemeClr val="dk1"/>
                </a:solidFill>
                <a:latin typeface="Work Sans"/>
                <a:ea typeface="Work Sans"/>
                <a:cs typeface="Work Sans"/>
                <a:sym typeface="Work Sans"/>
              </a:defRPr>
            </a:lvl8pPr>
            <a:lvl9pPr marL="0" marR="0" lvl="8" indent="0" algn="r" rtl="0">
              <a:lnSpc>
                <a:spcPct val="100000"/>
              </a:lnSpc>
              <a:spcBef>
                <a:spcPts val="0"/>
              </a:spcBef>
              <a:spcAft>
                <a:spcPts val="0"/>
              </a:spcAft>
              <a:buClr>
                <a:srgbClr val="000000"/>
              </a:buClr>
              <a:buSzPts val="1300"/>
              <a:buFont typeface="Arial"/>
              <a:buNone/>
              <a:defRPr sz="1300" b="1" i="0" u="none" strike="noStrike" cap="none">
                <a:solidFill>
                  <a:schemeClr val="dk1"/>
                </a:solidFill>
                <a:latin typeface="Work Sans"/>
                <a:ea typeface="Work Sans"/>
                <a:cs typeface="Work Sans"/>
                <a:sym typeface="Work Sans"/>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Clr>
                <a:srgbClr val="00693E"/>
              </a:buClr>
              <a:buSzPts val="2800"/>
              <a:buNone/>
              <a:defRPr>
                <a:solidFill>
                  <a:srgbClr val="00693E"/>
                </a:solidFill>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rgbClr val="F3F9FA"/>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rgbClr val="00693E"/>
              </a:buClr>
              <a:buSzPts val="2800"/>
              <a:buNone/>
              <a:defRPr sz="2800">
                <a:solidFill>
                  <a:srgbClr val="00693E"/>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1"/>
              </a:buClr>
              <a:buSzPts val="1800"/>
              <a:buChar char="●"/>
              <a:defRPr sz="1800">
                <a:solidFill>
                  <a:schemeClr val="dk1"/>
                </a:solidFill>
              </a:defRPr>
            </a:lvl1pPr>
            <a:lvl2pPr marL="914400" lvl="1" indent="-317500">
              <a:lnSpc>
                <a:spcPct val="115000"/>
              </a:lnSpc>
              <a:spcBef>
                <a:spcPts val="0"/>
              </a:spcBef>
              <a:spcAft>
                <a:spcPts val="0"/>
              </a:spcAft>
              <a:buClr>
                <a:srgbClr val="67A0D2"/>
              </a:buClr>
              <a:buSzPts val="1400"/>
              <a:buChar char="○"/>
              <a:defRPr>
                <a:solidFill>
                  <a:srgbClr val="67A0D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sponsored.projects@dartmouth.edu" TargetMode="External"/><Relationship Id="rId7"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hyperlink" Target="https://dartgo.org/rradworkshops" TargetMode="External"/><Relationship Id="rId5" Type="http://schemas.openxmlformats.org/officeDocument/2006/relationships/hyperlink" Target="mailto:Research.Computing@dartmouth.edu" TargetMode="External"/><Relationship Id="rId4" Type="http://schemas.openxmlformats.org/officeDocument/2006/relationships/hyperlink" Target="mailto:ResearchDataHelp@groups.dartmouth.edu"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sharing.nih.gov/data-management-and-sharing-policy/sharing-scientific-data/selecting-a-data-repository#desirable-characteristics-for-all-data-repositories" TargetMode="External"/><Relationship Id="rId2" Type="http://schemas.openxmlformats.org/officeDocument/2006/relationships/hyperlink" Target="http://sharing.nih.gov/data-management-and-sharing-policy/sharing-scientific-data/repositories-for-sharing-scientific-data" TargetMode="External"/><Relationship Id="rId1" Type="http://schemas.openxmlformats.org/officeDocument/2006/relationships/slideLayout" Target="../slideLayouts/slideLayout2.xml"/><Relationship Id="rId6" Type="http://schemas.openxmlformats.org/officeDocument/2006/relationships/hyperlink" Target="https://dataverse.dartmouth.edu/" TargetMode="External"/><Relationship Id="rId5" Type="http://schemas.openxmlformats.org/officeDocument/2006/relationships/hyperlink" Target="https://www.nlm.nih.gov/NIHbmic/generalist_repositories.html" TargetMode="External"/><Relationship Id="rId4" Type="http://schemas.openxmlformats.org/officeDocument/2006/relationships/hyperlink" Target="https://sharing.nih.gov/data-management-and-sharing-policy/sharing-scientific-data/selecting-a-data-repository#additional-considerations-for-human-data"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grants.nih.gov/sites/default/files/DMS-Plan-blank-format-page.pdf" TargetMode="External"/><Relationship Id="rId2" Type="http://schemas.openxmlformats.org/officeDocument/2006/relationships/hyperlink" Target="http://DMPTool.org" TargetMode="External"/><Relationship Id="rId1" Type="http://schemas.openxmlformats.org/officeDocument/2006/relationships/slideLayout" Target="../slideLayouts/slideLayout2.xml"/><Relationship Id="rId5" Type="http://schemas.openxmlformats.org/officeDocument/2006/relationships/hyperlink" Target="https://osf.io/awypt" TargetMode="External"/><Relationship Id="rId4" Type="http://schemas.openxmlformats.org/officeDocument/2006/relationships/hyperlink" Target="https://www.nimh.nih.gov/funding/managing-your-grant/nimh-data-sharing-for-applicants-and-awardees#4"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dmptool.org/"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3" Type="http://schemas.openxmlformats.org/officeDocument/2006/relationships/hyperlink" Target="https://dmptool.org/public_templates"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dmptool.org/general_guidance"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hyperlink" Target="https://nam12.safelinks.protection.outlook.com/?url=https%3A%2F%2Fclick.icptrack.com%2Ficp%2Frelay.php%3Fr%3D40784845%26msgid%3D398749%26act%3D4DBF%26c%3D1433802%26pid%3D1019734%26destination%3Dhttps%253A%252F%252Fwww.openaire.eu%252Fhow-to-comply-to-h2020-mandates-rdm-costs%26cf%3D6604%26v%3Dbd82447eb31b5116cf9355cbb2532ee9a2fb7f9b41bed4f75dd844b90097974f&amp;data=05%7C01%7Clora.c.leligdon%40dartmouth.edu%7Cd4d16998024741d24b7e08dae901bd09%7C995b093648d640e5a31ebf689ec9446f%7C0%7C0%7C638078491227445233%7CUnknown%7CTWFpbGZsb3d8eyJWIjoiMC4wLjAwMDAiLCJQIjoiV2luMzIiLCJBTiI6Ik1haWwiLCJXVCI6Mn0%3D%7C2000%7C%7C%7C&amp;sdata=87WsnXQbKy%2Bp5JIAf6Pvvuzz7og5DMUZVw3K6eRvjr4%3D&amp;reserved=0"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hyperlink" Target="https://s3.amazonaws.com/nda.nih.gov/Documents/NDA_Data_Submission_Cost_Estimation_Tool.xlsx" TargetMode="External"/><Relationship Id="rId4" Type="http://schemas.openxmlformats.org/officeDocument/2006/relationships/hyperlink" Target="https://nda.nih.gov/niaaa/application.htm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Google Shape;61;p14"/>
          <p:cNvSpPr txBox="1">
            <a:spLocks noGrp="1"/>
          </p:cNvSpPr>
          <p:nvPr>
            <p:ph type="body" idx="2"/>
          </p:nvPr>
        </p:nvSpPr>
        <p:spPr>
          <a:xfrm>
            <a:off x="4797550" y="305675"/>
            <a:ext cx="3999900" cy="4692130"/>
          </a:xfrm>
          <a:prstGeom prst="rect">
            <a:avLst/>
          </a:prstGeom>
        </p:spPr>
        <p:txBody>
          <a:bodyPr spcFirstLastPara="1" wrap="square" lIns="91425" tIns="91425" rIns="91425" bIns="91425" anchor="t" anchorCtr="0">
            <a:normAutofit fontScale="85000" lnSpcReduction="20000"/>
          </a:bodyPr>
          <a:lstStyle/>
          <a:p>
            <a:pPr marL="0" indent="0">
              <a:lnSpc>
                <a:spcPct val="120000"/>
              </a:lnSpc>
              <a:buSzPts val="1100"/>
              <a:buNone/>
            </a:pPr>
            <a:r>
              <a:rPr lang="en" b="1">
                <a:solidFill>
                  <a:srgbClr val="00693E"/>
                </a:solidFill>
              </a:rPr>
              <a:t>OSP </a:t>
            </a:r>
            <a:endParaRPr lang="en-US" b="1">
              <a:solidFill>
                <a:srgbClr val="00693E"/>
              </a:solidFill>
            </a:endParaRPr>
          </a:p>
          <a:p>
            <a:pPr marL="0" indent="0">
              <a:lnSpc>
                <a:spcPct val="120000"/>
              </a:lnSpc>
              <a:buSzPts val="1100"/>
              <a:buNone/>
            </a:pPr>
            <a:endParaRPr lang="en" b="1">
              <a:solidFill>
                <a:srgbClr val="00693E"/>
              </a:solidFill>
            </a:endParaRPr>
          </a:p>
          <a:p>
            <a:pPr marL="0" indent="0">
              <a:lnSpc>
                <a:spcPct val="120000"/>
              </a:lnSpc>
              <a:buSzPts val="1100"/>
              <a:buNone/>
            </a:pPr>
            <a:r>
              <a:rPr lang="en" b="1">
                <a:solidFill>
                  <a:srgbClr val="00693E"/>
                </a:solidFill>
              </a:rPr>
              <a:t>Abby Fellows</a:t>
            </a:r>
          </a:p>
          <a:p>
            <a:pPr marL="0" indent="0">
              <a:lnSpc>
                <a:spcPct val="120000"/>
              </a:lnSpc>
              <a:buSzPts val="1100"/>
              <a:buNone/>
            </a:pPr>
            <a:endParaRPr lang="en" b="1">
              <a:solidFill>
                <a:srgbClr val="00693E"/>
              </a:solidFill>
            </a:endParaRPr>
          </a:p>
          <a:p>
            <a:pPr marL="0" lvl="0" indent="0" algn="l">
              <a:lnSpc>
                <a:spcPct val="120000"/>
              </a:lnSpc>
              <a:spcAft>
                <a:spcPts val="0"/>
              </a:spcAft>
              <a:buNone/>
            </a:pPr>
            <a:r>
              <a:rPr lang="en" b="1" u="sng">
                <a:solidFill>
                  <a:schemeClr val="accent5"/>
                </a:solidFill>
                <a:hlinkClick r:id="rId3">
                  <a:extLst>
                    <a:ext uri="{A12FA001-AC4F-418D-AE19-62706E023703}">
                      <ahyp:hlinkClr xmlns:ahyp="http://schemas.microsoft.com/office/drawing/2018/hyperlinkcolor" val="tx"/>
                    </a:ext>
                  </a:extLst>
                </a:hlinkClick>
              </a:rPr>
              <a:t>sponsored.projects@dartmouth.edu</a:t>
            </a:r>
            <a:endParaRPr lang="en" b="1" u="sng">
              <a:solidFill>
                <a:schemeClr val="accent5"/>
              </a:solidFill>
            </a:endParaRPr>
          </a:p>
          <a:p>
            <a:pPr marL="0" indent="0">
              <a:lnSpc>
                <a:spcPct val="114999"/>
              </a:lnSpc>
              <a:buNone/>
            </a:pPr>
            <a:endParaRPr lang="en">
              <a:solidFill>
                <a:srgbClr val="000000"/>
              </a:solidFill>
            </a:endParaRPr>
          </a:p>
          <a:p>
            <a:pPr marL="0" indent="0">
              <a:lnSpc>
                <a:spcPct val="120000"/>
              </a:lnSpc>
              <a:spcBef>
                <a:spcPts val="1200"/>
              </a:spcBef>
              <a:buSzPts val="1100"/>
              <a:buNone/>
            </a:pPr>
            <a:r>
              <a:rPr lang="en" b="1">
                <a:solidFill>
                  <a:srgbClr val="00693E"/>
                </a:solidFill>
              </a:rPr>
              <a:t>Dartmouth Library Research Data Services</a:t>
            </a:r>
          </a:p>
          <a:p>
            <a:pPr marL="0" indent="0">
              <a:lnSpc>
                <a:spcPct val="120000"/>
              </a:lnSpc>
              <a:spcBef>
                <a:spcPts val="1200"/>
              </a:spcBef>
              <a:buSzPts val="1100"/>
              <a:buNone/>
            </a:pPr>
            <a:r>
              <a:rPr lang="en" b="1">
                <a:solidFill>
                  <a:srgbClr val="00693E"/>
                </a:solidFill>
              </a:rPr>
              <a:t>Lora </a:t>
            </a:r>
            <a:r>
              <a:rPr lang="en" b="1" err="1">
                <a:solidFill>
                  <a:srgbClr val="00693E"/>
                </a:solidFill>
              </a:rPr>
              <a:t>Leligdon</a:t>
            </a:r>
            <a:endParaRPr lang="en" b="1">
              <a:solidFill>
                <a:srgbClr val="00693E"/>
              </a:solidFill>
            </a:endParaRPr>
          </a:p>
          <a:p>
            <a:pPr marL="0" lvl="0" indent="0" algn="l" rtl="0">
              <a:lnSpc>
                <a:spcPct val="120000"/>
              </a:lnSpc>
              <a:spcBef>
                <a:spcPts val="1200"/>
              </a:spcBef>
              <a:spcAft>
                <a:spcPts val="0"/>
              </a:spcAft>
              <a:buNone/>
            </a:pPr>
            <a:r>
              <a:rPr lang="en" b="1" u="sng">
                <a:solidFill>
                  <a:schemeClr val="accent5"/>
                </a:solidFill>
                <a:hlinkClick r:id="rId4">
                  <a:extLst>
                    <a:ext uri="{A12FA001-AC4F-418D-AE19-62706E023703}">
                      <ahyp:hlinkClr xmlns:ahyp="http://schemas.microsoft.com/office/drawing/2018/hyperlinkcolor" val="tx"/>
                    </a:ext>
                  </a:extLst>
                </a:hlinkClick>
              </a:rPr>
              <a:t>ResearchDataHelp@groups.dartmouth.edu</a:t>
            </a:r>
            <a:endParaRPr lang="en-US" b="1">
              <a:solidFill>
                <a:schemeClr val="accent5"/>
              </a:solidFill>
            </a:endParaRPr>
          </a:p>
          <a:p>
            <a:pPr marL="0" lvl="0" indent="0" algn="l" rtl="0">
              <a:spcBef>
                <a:spcPts val="1200"/>
              </a:spcBef>
              <a:spcAft>
                <a:spcPts val="0"/>
              </a:spcAft>
              <a:buNone/>
            </a:pPr>
            <a:endParaRPr sz="800" b="1">
              <a:solidFill>
                <a:srgbClr val="00693E"/>
              </a:solidFill>
            </a:endParaRPr>
          </a:p>
          <a:p>
            <a:pPr marL="0" indent="0">
              <a:spcBef>
                <a:spcPts val="1200"/>
              </a:spcBef>
              <a:buSzPts val="1100"/>
              <a:buNone/>
            </a:pPr>
            <a:r>
              <a:rPr lang="en" b="1">
                <a:solidFill>
                  <a:srgbClr val="00693E"/>
                </a:solidFill>
              </a:rPr>
              <a:t>Research Computing  @ ITC</a:t>
            </a:r>
            <a:endParaRPr lang="en-US" b="1">
              <a:solidFill>
                <a:srgbClr val="00693E"/>
              </a:solidFill>
            </a:endParaRPr>
          </a:p>
          <a:p>
            <a:pPr marL="0" indent="0">
              <a:lnSpc>
                <a:spcPct val="114999"/>
              </a:lnSpc>
              <a:spcBef>
                <a:spcPts val="1200"/>
              </a:spcBef>
              <a:buSzPts val="1100"/>
              <a:buNone/>
            </a:pPr>
            <a:r>
              <a:rPr lang="en-US" b="1">
                <a:solidFill>
                  <a:srgbClr val="00693E"/>
                </a:solidFill>
              </a:rPr>
              <a:t>Elijah Gagne</a:t>
            </a:r>
          </a:p>
          <a:p>
            <a:pPr marL="0" lvl="0" indent="0" algn="l" rtl="0">
              <a:spcBef>
                <a:spcPts val="1200"/>
              </a:spcBef>
              <a:spcAft>
                <a:spcPts val="0"/>
              </a:spcAft>
              <a:buNone/>
            </a:pPr>
            <a:r>
              <a:rPr lang="en" b="1" u="sng">
                <a:solidFill>
                  <a:schemeClr val="accent5"/>
                </a:solidFill>
                <a:hlinkClick r:id="rId5">
                  <a:extLst>
                    <a:ext uri="{A12FA001-AC4F-418D-AE19-62706E023703}">
                      <ahyp:hlinkClr xmlns:ahyp="http://schemas.microsoft.com/office/drawing/2018/hyperlinkcolor" val="tx"/>
                    </a:ext>
                  </a:extLst>
                </a:hlinkClick>
              </a:rPr>
              <a:t>Research.Computing@dartmouth.edu</a:t>
            </a:r>
            <a:endParaRPr lang="en-US" b="1">
              <a:solidFill>
                <a:schemeClr val="accent5"/>
              </a:solidFill>
            </a:endParaRPr>
          </a:p>
          <a:p>
            <a:pPr marL="0" lvl="0" indent="0" algn="l" rtl="0">
              <a:spcBef>
                <a:spcPts val="1200"/>
              </a:spcBef>
              <a:spcAft>
                <a:spcPts val="0"/>
              </a:spcAft>
              <a:buClr>
                <a:schemeClr val="dk1"/>
              </a:buClr>
              <a:buSzPts val="1100"/>
              <a:buFont typeface="Arial"/>
              <a:buNone/>
            </a:pPr>
            <a:endParaRPr sz="800" b="1">
              <a:solidFill>
                <a:srgbClr val="00693E"/>
              </a:solidFill>
            </a:endParaRPr>
          </a:p>
          <a:p>
            <a:pPr marL="0" lvl="0" indent="0" algn="l" rtl="0">
              <a:spcBef>
                <a:spcPts val="1200"/>
              </a:spcBef>
              <a:spcAft>
                <a:spcPts val="0"/>
              </a:spcAft>
              <a:buNone/>
            </a:pPr>
            <a:r>
              <a:rPr lang="en" b="1">
                <a:solidFill>
                  <a:srgbClr val="00693E"/>
                </a:solidFill>
              </a:rPr>
              <a:t>Upcoming events:</a:t>
            </a:r>
            <a:endParaRPr/>
          </a:p>
          <a:p>
            <a:pPr marL="0" lvl="0" indent="0" algn="l" rtl="0">
              <a:spcBef>
                <a:spcPts val="1200"/>
              </a:spcBef>
              <a:spcAft>
                <a:spcPts val="1200"/>
              </a:spcAft>
              <a:buClr>
                <a:schemeClr val="dk1"/>
              </a:buClr>
              <a:buSzPts val="1100"/>
              <a:buFont typeface="Arial"/>
              <a:buNone/>
            </a:pPr>
            <a:r>
              <a:rPr lang="en-US" b="1" u="sng">
                <a:solidFill>
                  <a:schemeClr val="hlink"/>
                </a:solidFill>
                <a:hlinkClick r:id="rId6">
                  <a:extLst>
                    <a:ext uri="{A12FA001-AC4F-418D-AE19-62706E023703}">
                      <ahyp:hlinkClr xmlns:ahyp="http://schemas.microsoft.com/office/drawing/2018/hyperlinkcolor" val="tx"/>
                    </a:ext>
                  </a:extLst>
                </a:hlinkClick>
              </a:rPr>
              <a:t>dartgo.org/RRADworkshops</a:t>
            </a:r>
            <a:endParaRPr lang="en-US" b="1">
              <a:solidFill>
                <a:schemeClr val="hlink"/>
              </a:solidFill>
            </a:endParaRPr>
          </a:p>
        </p:txBody>
      </p:sp>
      <p:pic>
        <p:nvPicPr>
          <p:cNvPr id="62" name="Google Shape;62;p14"/>
          <p:cNvPicPr preferRelativeResize="0"/>
          <p:nvPr/>
        </p:nvPicPr>
        <p:blipFill>
          <a:blip r:embed="rId7">
            <a:alphaModFix/>
          </a:blip>
          <a:stretch>
            <a:fillRect/>
          </a:stretch>
        </p:blipFill>
        <p:spPr>
          <a:xfrm>
            <a:off x="166134" y="399949"/>
            <a:ext cx="3999900" cy="39999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application, table, Excel&#10;&#10;Description automatically generated">
            <a:extLst>
              <a:ext uri="{FF2B5EF4-FFF2-40B4-BE49-F238E27FC236}">
                <a16:creationId xmlns:a16="http://schemas.microsoft.com/office/drawing/2014/main" id="{5CFD792E-F67F-B4F2-521C-46FA7140A44F}"/>
              </a:ext>
            </a:extLst>
          </p:cNvPr>
          <p:cNvPicPr>
            <a:picLocks noChangeAspect="1"/>
          </p:cNvPicPr>
          <p:nvPr/>
        </p:nvPicPr>
        <p:blipFill>
          <a:blip r:embed="rId3"/>
          <a:stretch>
            <a:fillRect/>
          </a:stretch>
        </p:blipFill>
        <p:spPr>
          <a:xfrm>
            <a:off x="650422" y="54709"/>
            <a:ext cx="7843155" cy="5034082"/>
          </a:xfrm>
          <a:prstGeom prst="rect">
            <a:avLst/>
          </a:prstGeom>
        </p:spPr>
      </p:pic>
    </p:spTree>
    <p:extLst>
      <p:ext uri="{BB962C8B-B14F-4D97-AF65-F5344CB8AC3E}">
        <p14:creationId xmlns:p14="http://schemas.microsoft.com/office/powerpoint/2010/main" val="18727984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808D1D-3C69-ECFD-A463-38FC83E75DFD}"/>
              </a:ext>
            </a:extLst>
          </p:cNvPr>
          <p:cNvSpPr>
            <a:spLocks noGrp="1"/>
          </p:cNvSpPr>
          <p:nvPr>
            <p:ph type="title"/>
          </p:nvPr>
        </p:nvSpPr>
        <p:spPr/>
        <p:txBody>
          <a:bodyPr>
            <a:normAutofit fontScale="90000"/>
          </a:bodyPr>
          <a:lstStyle/>
          <a:p>
            <a:r>
              <a:rPr lang="en-US"/>
              <a:t>DMS Plan Budget Justification</a:t>
            </a:r>
          </a:p>
        </p:txBody>
      </p:sp>
      <p:sp>
        <p:nvSpPr>
          <p:cNvPr id="3" name="Text Placeholder 2">
            <a:extLst>
              <a:ext uri="{FF2B5EF4-FFF2-40B4-BE49-F238E27FC236}">
                <a16:creationId xmlns:a16="http://schemas.microsoft.com/office/drawing/2014/main" id="{91374B07-3E6E-DBEB-0C72-F275FF39B9DE}"/>
              </a:ext>
            </a:extLst>
          </p:cNvPr>
          <p:cNvSpPr>
            <a:spLocks noGrp="1"/>
          </p:cNvSpPr>
          <p:nvPr>
            <p:ph type="body" idx="1"/>
          </p:nvPr>
        </p:nvSpPr>
        <p:spPr/>
        <p:txBody>
          <a:bodyPr/>
          <a:lstStyle/>
          <a:p>
            <a:r>
              <a:rPr lang="en-US" sz="1800" b="0" i="0" u="none" strike="noStrike">
                <a:solidFill>
                  <a:srgbClr val="000000"/>
                </a:solidFill>
                <a:effectLst/>
                <a:latin typeface="Arial" panose="020B0604020202020204" pitchFamily="34" charset="0"/>
              </a:rPr>
              <a:t>Recommended length no more than ½ page</a:t>
            </a:r>
          </a:p>
          <a:p>
            <a:r>
              <a:rPr lang="en-US" sz="1800" b="0" i="0" u="none" strike="noStrike">
                <a:solidFill>
                  <a:srgbClr val="000000"/>
                </a:solidFill>
                <a:effectLst/>
                <a:latin typeface="Arial" panose="020B0604020202020204" pitchFamily="34" charset="0"/>
              </a:rPr>
              <a:t>Include summary of type and amount of scientific data to be preserved and shared and the name of the established repository(</a:t>
            </a:r>
            <a:r>
              <a:rPr lang="en-US" sz="1800" b="0" i="0" u="none" strike="noStrike" err="1">
                <a:solidFill>
                  <a:srgbClr val="000000"/>
                </a:solidFill>
                <a:effectLst/>
                <a:latin typeface="Arial" panose="020B0604020202020204" pitchFamily="34" charset="0"/>
              </a:rPr>
              <a:t>ies</a:t>
            </a:r>
            <a:r>
              <a:rPr lang="en-US" sz="1800" b="0" i="0" u="none" strike="noStrike">
                <a:solidFill>
                  <a:srgbClr val="000000"/>
                </a:solidFill>
                <a:effectLst/>
                <a:latin typeface="Arial" panose="020B0604020202020204" pitchFamily="34" charset="0"/>
              </a:rPr>
              <a:t>) to be used</a:t>
            </a:r>
          </a:p>
          <a:p>
            <a:r>
              <a:rPr lang="en-US" sz="1800" b="0" i="0" u="none" strike="noStrike">
                <a:solidFill>
                  <a:srgbClr val="000000"/>
                </a:solidFill>
                <a:effectLst/>
                <a:latin typeface="Arial" panose="020B0604020202020204" pitchFamily="34" charset="0"/>
              </a:rPr>
              <a:t>Use general cost categories such as curating data and developing supporting documentation, local data management activities, preserving and sharing data through established repositories, etc.</a:t>
            </a:r>
          </a:p>
          <a:p>
            <a:r>
              <a:rPr lang="en-US">
                <a:solidFill>
                  <a:srgbClr val="000000"/>
                </a:solidFill>
                <a:latin typeface="Arial" panose="020B0604020202020204" pitchFamily="34" charset="0"/>
              </a:rPr>
              <a:t>Do not include effort.  This is budgeted under cost categories</a:t>
            </a:r>
            <a:endParaRPr lang="en-US" sz="1800" b="0" i="0" u="none" strike="noStrike">
              <a:solidFill>
                <a:srgbClr val="000000"/>
              </a:solidFill>
              <a:effectLst/>
              <a:latin typeface="Arial" panose="020B0604020202020204" pitchFamily="34" charset="0"/>
            </a:endParaRPr>
          </a:p>
          <a:p>
            <a:r>
              <a:rPr lang="en-US">
                <a:solidFill>
                  <a:srgbClr val="000000"/>
                </a:solidFill>
                <a:latin typeface="Arial" panose="020B0604020202020204" pitchFamily="34" charset="0"/>
              </a:rPr>
              <a:t>I</a:t>
            </a:r>
            <a:r>
              <a:rPr lang="en-US" sz="1800" b="0" i="0" u="none" strike="noStrike">
                <a:solidFill>
                  <a:srgbClr val="000000"/>
                </a:solidFill>
                <a:effectLst/>
                <a:latin typeface="Arial" panose="020B0604020202020204" pitchFamily="34" charset="0"/>
              </a:rPr>
              <a:t>nclude an amount for each category and a brief explanation. </a:t>
            </a:r>
          </a:p>
          <a:p>
            <a:r>
              <a:rPr lang="en-US" sz="1800" b="0" i="0" u="none" strike="noStrike">
                <a:solidFill>
                  <a:srgbClr val="000000"/>
                </a:solidFill>
                <a:effectLst/>
                <a:latin typeface="Arial" panose="020B0604020202020204" pitchFamily="34" charset="0"/>
              </a:rPr>
              <a:t>Specify in the justification if no costs will be incurred, if applicable.</a:t>
            </a:r>
            <a:endParaRPr lang="en-US"/>
          </a:p>
        </p:txBody>
      </p:sp>
    </p:spTree>
    <p:extLst>
      <p:ext uri="{BB962C8B-B14F-4D97-AF65-F5344CB8AC3E}">
        <p14:creationId xmlns:p14="http://schemas.microsoft.com/office/powerpoint/2010/main" val="25286439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01D92F-9894-85A9-4F78-65C3868A3047}"/>
              </a:ext>
            </a:extLst>
          </p:cNvPr>
          <p:cNvSpPr>
            <a:spLocks noGrp="1"/>
          </p:cNvSpPr>
          <p:nvPr>
            <p:ph type="title"/>
          </p:nvPr>
        </p:nvSpPr>
        <p:spPr/>
        <p:txBody>
          <a:bodyPr>
            <a:normAutofit fontScale="90000"/>
          </a:bodyPr>
          <a:lstStyle/>
          <a:p>
            <a:r>
              <a:rPr lang="en-US"/>
              <a:t>Oversight of Data Management</a:t>
            </a:r>
          </a:p>
        </p:txBody>
      </p:sp>
      <p:sp>
        <p:nvSpPr>
          <p:cNvPr id="3" name="Text Placeholder 2">
            <a:extLst>
              <a:ext uri="{FF2B5EF4-FFF2-40B4-BE49-F238E27FC236}">
                <a16:creationId xmlns:a16="http://schemas.microsoft.com/office/drawing/2014/main" id="{90CC22A6-424F-FE7E-E9D7-7F16DC601E95}"/>
              </a:ext>
            </a:extLst>
          </p:cNvPr>
          <p:cNvSpPr>
            <a:spLocks noGrp="1"/>
          </p:cNvSpPr>
          <p:nvPr>
            <p:ph type="body" idx="1"/>
          </p:nvPr>
        </p:nvSpPr>
        <p:spPr>
          <a:xfrm>
            <a:off x="311700" y="1152474"/>
            <a:ext cx="8520600" cy="3748709"/>
          </a:xfrm>
        </p:spPr>
        <p:txBody>
          <a:bodyPr>
            <a:normAutofit/>
          </a:bodyPr>
          <a:lstStyle/>
          <a:p>
            <a:pPr marL="114300" indent="0">
              <a:buNone/>
            </a:pPr>
            <a:r>
              <a:rPr lang="en-US"/>
              <a:t>The primary investigator is responsible for ensuring that the DMS plan is executed. </a:t>
            </a:r>
          </a:p>
          <a:p>
            <a:r>
              <a:rPr lang="en-US"/>
              <a:t>Establish a regular interval for data review and management.</a:t>
            </a:r>
          </a:p>
          <a:p>
            <a:r>
              <a:rPr lang="en-US"/>
              <a:t>Provide timeline for frequency of monitoring</a:t>
            </a:r>
          </a:p>
          <a:p>
            <a:r>
              <a:rPr lang="en-US"/>
              <a:t>Describe how the PI will monitor compliance with the plan including frequency.</a:t>
            </a:r>
          </a:p>
          <a:p>
            <a:r>
              <a:rPr lang="en-US"/>
              <a:t>List categories of people responsible for implementing the plan (e.g., Post-Doc, Research Scientist, Research Assistant, etc.)</a:t>
            </a:r>
          </a:p>
          <a:p>
            <a:r>
              <a:rPr lang="en-US"/>
              <a:t>List tasks people are responsible for (e.g., metadata creation, formatting data for sharing, de-identifying data, etc.)</a:t>
            </a:r>
          </a:p>
          <a:p>
            <a:r>
              <a:rPr lang="en-US"/>
              <a:t>NIH expects compliance will be reported annually in the RPPR</a:t>
            </a:r>
          </a:p>
          <a:p>
            <a:endParaRPr lang="en-US"/>
          </a:p>
        </p:txBody>
      </p:sp>
    </p:spTree>
    <p:extLst>
      <p:ext uri="{BB962C8B-B14F-4D97-AF65-F5344CB8AC3E}">
        <p14:creationId xmlns:p14="http://schemas.microsoft.com/office/powerpoint/2010/main" val="29025675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F7CC8E-CC0C-4DED-7198-4A43897F20B7}"/>
              </a:ext>
            </a:extLst>
          </p:cNvPr>
          <p:cNvSpPr>
            <a:spLocks noGrp="1"/>
          </p:cNvSpPr>
          <p:nvPr>
            <p:ph type="title"/>
          </p:nvPr>
        </p:nvSpPr>
        <p:spPr>
          <a:xfrm>
            <a:off x="311700" y="347489"/>
            <a:ext cx="8520600" cy="572700"/>
          </a:xfrm>
        </p:spPr>
        <p:txBody>
          <a:bodyPr>
            <a:normAutofit fontScale="90000"/>
          </a:bodyPr>
          <a:lstStyle/>
          <a:p>
            <a:r>
              <a:rPr lang="en-US"/>
              <a:t>DMS plan review</a:t>
            </a:r>
          </a:p>
        </p:txBody>
      </p:sp>
      <p:graphicFrame>
        <p:nvGraphicFramePr>
          <p:cNvPr id="4" name="Diagram 3">
            <a:extLst>
              <a:ext uri="{FF2B5EF4-FFF2-40B4-BE49-F238E27FC236}">
                <a16:creationId xmlns:a16="http://schemas.microsoft.com/office/drawing/2014/main" id="{B36253BE-AB92-1B6C-6B0D-ABB63A622286}"/>
              </a:ext>
            </a:extLst>
          </p:cNvPr>
          <p:cNvGraphicFramePr/>
          <p:nvPr>
            <p:extLst>
              <p:ext uri="{D42A27DB-BD31-4B8C-83A1-F6EECF244321}">
                <p14:modId xmlns:p14="http://schemas.microsoft.com/office/powerpoint/2010/main" val="225054860"/>
              </p:ext>
            </p:extLst>
          </p:nvPr>
        </p:nvGraphicFramePr>
        <p:xfrm>
          <a:off x="204618" y="347489"/>
          <a:ext cx="8734764" cy="45688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396163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E7116E-3C29-4F04-AE80-61D18C871512}"/>
              </a:ext>
            </a:extLst>
          </p:cNvPr>
          <p:cNvSpPr>
            <a:spLocks noGrp="1"/>
          </p:cNvSpPr>
          <p:nvPr>
            <p:ph type="title"/>
          </p:nvPr>
        </p:nvSpPr>
        <p:spPr/>
        <p:txBody>
          <a:bodyPr>
            <a:normAutofit fontScale="90000"/>
          </a:bodyPr>
          <a:lstStyle/>
          <a:p>
            <a:r>
              <a:rPr lang="en-US"/>
              <a:t>Collecting data with sharing in mind</a:t>
            </a:r>
          </a:p>
        </p:txBody>
      </p:sp>
      <p:sp>
        <p:nvSpPr>
          <p:cNvPr id="3" name="Text Placeholder 2">
            <a:extLst>
              <a:ext uri="{FF2B5EF4-FFF2-40B4-BE49-F238E27FC236}">
                <a16:creationId xmlns:a16="http://schemas.microsoft.com/office/drawing/2014/main" id="{5EB4990A-EEB5-CDE1-82D8-A9B69022A278}"/>
              </a:ext>
            </a:extLst>
          </p:cNvPr>
          <p:cNvSpPr>
            <a:spLocks noGrp="1"/>
          </p:cNvSpPr>
          <p:nvPr>
            <p:ph type="body" idx="1"/>
          </p:nvPr>
        </p:nvSpPr>
        <p:spPr>
          <a:xfrm>
            <a:off x="1851" y="932138"/>
            <a:ext cx="9057672" cy="3416400"/>
          </a:xfrm>
        </p:spPr>
        <p:txBody>
          <a:bodyPr/>
          <a:lstStyle/>
          <a:p>
            <a:pPr marL="114300" indent="0" algn="ctr">
              <a:lnSpc>
                <a:spcPct val="114999"/>
              </a:lnSpc>
              <a:buNone/>
            </a:pPr>
            <a:r>
              <a:rPr lang="en-US"/>
              <a:t>Reproducible Research using FAIR Data</a:t>
            </a:r>
          </a:p>
        </p:txBody>
      </p:sp>
      <p:pic>
        <p:nvPicPr>
          <p:cNvPr id="368" name="Picture 368" descr="Graphical user interface, diagram, application&#10;&#10;Description automatically generated">
            <a:extLst>
              <a:ext uri="{FF2B5EF4-FFF2-40B4-BE49-F238E27FC236}">
                <a16:creationId xmlns:a16="http://schemas.microsoft.com/office/drawing/2014/main" id="{5121FD37-37D2-128A-FD3E-276B3285F8B0}"/>
              </a:ext>
            </a:extLst>
          </p:cNvPr>
          <p:cNvPicPr>
            <a:picLocks noChangeAspect="1"/>
          </p:cNvPicPr>
          <p:nvPr/>
        </p:nvPicPr>
        <p:blipFill>
          <a:blip r:embed="rId3"/>
          <a:stretch>
            <a:fillRect/>
          </a:stretch>
        </p:blipFill>
        <p:spPr>
          <a:xfrm>
            <a:off x="1954117" y="1348613"/>
            <a:ext cx="5318392" cy="3603044"/>
          </a:xfrm>
          <a:prstGeom prst="rect">
            <a:avLst/>
          </a:prstGeom>
        </p:spPr>
      </p:pic>
      <p:sp>
        <p:nvSpPr>
          <p:cNvPr id="369" name="TextBox 368">
            <a:extLst>
              <a:ext uri="{FF2B5EF4-FFF2-40B4-BE49-F238E27FC236}">
                <a16:creationId xmlns:a16="http://schemas.microsoft.com/office/drawing/2014/main" id="{8F7A8107-D072-9188-545A-8E268B686277}"/>
              </a:ext>
            </a:extLst>
          </p:cNvPr>
          <p:cNvSpPr txBox="1"/>
          <p:nvPr/>
        </p:nvSpPr>
        <p:spPr>
          <a:xfrm>
            <a:off x="179024" y="4812994"/>
            <a:ext cx="8703324"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a:t>LIBER Implementing FAIR Data Principles: https://libereurope.eu/wp-content/uploads/2020/09/LIBER-FAIR-Data.pdf</a:t>
            </a:r>
          </a:p>
        </p:txBody>
      </p:sp>
    </p:spTree>
    <p:extLst>
      <p:ext uri="{BB962C8B-B14F-4D97-AF65-F5344CB8AC3E}">
        <p14:creationId xmlns:p14="http://schemas.microsoft.com/office/powerpoint/2010/main" val="26245698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76B1F9-2B9D-E39F-A4FF-0377CF61CC07}"/>
              </a:ext>
            </a:extLst>
          </p:cNvPr>
          <p:cNvSpPr>
            <a:spLocks noGrp="1"/>
          </p:cNvSpPr>
          <p:nvPr>
            <p:ph type="title"/>
          </p:nvPr>
        </p:nvSpPr>
        <p:spPr/>
        <p:txBody>
          <a:bodyPr>
            <a:normAutofit fontScale="90000"/>
          </a:bodyPr>
          <a:lstStyle/>
          <a:p>
            <a:r>
              <a:rPr lang="en-US"/>
              <a:t>Choosing a repository</a:t>
            </a:r>
          </a:p>
        </p:txBody>
      </p:sp>
      <p:sp>
        <p:nvSpPr>
          <p:cNvPr id="5" name="Text Placeholder 4">
            <a:extLst>
              <a:ext uri="{FF2B5EF4-FFF2-40B4-BE49-F238E27FC236}">
                <a16:creationId xmlns:a16="http://schemas.microsoft.com/office/drawing/2014/main" id="{69A27203-4CFF-8593-D671-022BF5E56D75}"/>
              </a:ext>
            </a:extLst>
          </p:cNvPr>
          <p:cNvSpPr>
            <a:spLocks noGrp="1"/>
          </p:cNvSpPr>
          <p:nvPr>
            <p:ph type="body" idx="1"/>
          </p:nvPr>
        </p:nvSpPr>
        <p:spPr>
          <a:xfrm>
            <a:off x="311700" y="856397"/>
            <a:ext cx="8520600" cy="3829532"/>
          </a:xfrm>
        </p:spPr>
        <p:txBody>
          <a:bodyPr spcFirstLastPara="1" wrap="square" lIns="91425" tIns="91425" rIns="91425" bIns="91425" anchor="t" anchorCtr="0">
            <a:noAutofit/>
          </a:bodyPr>
          <a:lstStyle/>
          <a:p>
            <a:pPr marL="0" indent="0">
              <a:buNone/>
            </a:pPr>
            <a:r>
              <a:rPr lang="en-US" sz="1400"/>
              <a:t>NIH strongly encourages </a:t>
            </a:r>
            <a:r>
              <a:rPr lang="en-US" sz="1400" b="1"/>
              <a:t>subject-specific, open access Data Sharing Repositories </a:t>
            </a:r>
            <a:r>
              <a:rPr lang="en-US" sz="1400"/>
              <a:t>as a first choice.</a:t>
            </a:r>
            <a:endParaRPr lang="en-US"/>
          </a:p>
          <a:p>
            <a:pPr marL="0" indent="0">
              <a:lnSpc>
                <a:spcPct val="114999"/>
              </a:lnSpc>
              <a:buNone/>
            </a:pPr>
            <a:r>
              <a:rPr lang="en-US" sz="1400" b="1"/>
              <a:t>Researchers should review the specific guidance to determine designated data repository(</a:t>
            </a:r>
            <a:r>
              <a:rPr lang="en-US" sz="1400" b="1" err="1"/>
              <a:t>ies</a:t>
            </a:r>
            <a:r>
              <a:rPr lang="en-US" sz="1400" b="1"/>
              <a:t>).  </a:t>
            </a:r>
            <a:endParaRPr lang="en-US"/>
          </a:p>
          <a:p>
            <a:pPr marL="0" indent="0">
              <a:lnSpc>
                <a:spcPct val="114999"/>
              </a:lnSpc>
              <a:buNone/>
            </a:pPr>
            <a:endParaRPr lang="en-US"/>
          </a:p>
          <a:p>
            <a:pPr marL="0" indent="0">
              <a:lnSpc>
                <a:spcPct val="114999"/>
              </a:lnSpc>
              <a:buNone/>
            </a:pPr>
            <a:r>
              <a:rPr lang="en-US" sz="1400"/>
              <a:t>If no repository is specified by NIH, </a:t>
            </a:r>
            <a:endParaRPr lang="en-US"/>
          </a:p>
          <a:p>
            <a:pPr>
              <a:lnSpc>
                <a:spcPct val="114999"/>
              </a:lnSpc>
            </a:pPr>
            <a:r>
              <a:rPr lang="en-US" sz="1400"/>
              <a:t>Primary consideration should be given to repositories that are </a:t>
            </a:r>
            <a:r>
              <a:rPr lang="en-US" sz="1400" b="1"/>
              <a:t>discipline or data-type specific</a:t>
            </a:r>
            <a:r>
              <a:rPr lang="en-US" sz="1400"/>
              <a:t> to support effective data discovery and reuse. NIH recommended repositories are </a:t>
            </a:r>
            <a:r>
              <a:rPr lang="en-US" sz="1400">
                <a:hlinkClick r:id="rId2"/>
              </a:rPr>
              <a:t>provided</a:t>
            </a:r>
            <a:r>
              <a:rPr lang="en-US" sz="1400"/>
              <a:t>.</a:t>
            </a:r>
          </a:p>
          <a:p>
            <a:pPr>
              <a:lnSpc>
                <a:spcPct val="114999"/>
              </a:lnSpc>
            </a:pPr>
            <a:r>
              <a:rPr lang="en-US" sz="1400">
                <a:hlinkClick r:id="rId3"/>
              </a:rPr>
              <a:t>Evaluate repositories</a:t>
            </a:r>
            <a:r>
              <a:rPr lang="en-US" sz="1400"/>
              <a:t> on desired characteristics, such metadata, access, security, preservation, etc.</a:t>
            </a:r>
          </a:p>
          <a:p>
            <a:pPr>
              <a:lnSpc>
                <a:spcPct val="114999"/>
              </a:lnSpc>
            </a:pPr>
            <a:r>
              <a:rPr lang="en-US" sz="1400">
                <a:hlinkClick r:id="rId4"/>
              </a:rPr>
              <a:t>Human subjects data</a:t>
            </a:r>
            <a:r>
              <a:rPr lang="en-US" sz="1400"/>
              <a:t> requires additional considerations.</a:t>
            </a:r>
          </a:p>
          <a:p>
            <a:pPr marL="114300" indent="0">
              <a:lnSpc>
                <a:spcPct val="114999"/>
              </a:lnSpc>
              <a:buNone/>
            </a:pPr>
            <a:endParaRPr lang="en-US" sz="1400"/>
          </a:p>
          <a:p>
            <a:pPr marL="114300" indent="0">
              <a:lnSpc>
                <a:spcPct val="114999"/>
              </a:lnSpc>
              <a:buNone/>
            </a:pPr>
            <a:r>
              <a:rPr lang="en-US" sz="1400"/>
              <a:t>If no appropriate discipline or data-type specific repository is available:</a:t>
            </a:r>
          </a:p>
          <a:p>
            <a:pPr>
              <a:lnSpc>
                <a:spcPct val="114999"/>
              </a:lnSpc>
            </a:pPr>
            <a:r>
              <a:rPr lang="en-US" sz="1400" b="1"/>
              <a:t>Submit smaller datasets (less than 2 GB) to PubMed Central as supplemental information</a:t>
            </a:r>
          </a:p>
          <a:p>
            <a:pPr>
              <a:lnSpc>
                <a:spcPct val="114999"/>
              </a:lnSpc>
            </a:pPr>
            <a:r>
              <a:rPr lang="en-US" sz="1400"/>
              <a:t>Select a </a:t>
            </a:r>
            <a:r>
              <a:rPr lang="en-US" sz="1400">
                <a:hlinkClick r:id="rId5"/>
              </a:rPr>
              <a:t>generalist repository</a:t>
            </a:r>
            <a:r>
              <a:rPr lang="en-US" sz="1400"/>
              <a:t> (Dryad, </a:t>
            </a:r>
            <a:r>
              <a:rPr lang="en-US" sz="1400" err="1"/>
              <a:t>Figshare</a:t>
            </a:r>
            <a:r>
              <a:rPr lang="en-US" sz="1400"/>
              <a:t>, OSF, </a:t>
            </a:r>
            <a:r>
              <a:rPr lang="en-US" sz="1400" err="1"/>
              <a:t>etc</a:t>
            </a:r>
            <a:r>
              <a:rPr lang="en-US" sz="1400"/>
              <a:t>)</a:t>
            </a:r>
          </a:p>
          <a:p>
            <a:pPr>
              <a:lnSpc>
                <a:spcPct val="114999"/>
              </a:lnSpc>
            </a:pPr>
            <a:r>
              <a:rPr lang="en-US" sz="1400"/>
              <a:t>Use </a:t>
            </a:r>
            <a:r>
              <a:rPr lang="en-US" sz="1400">
                <a:hlinkClick r:id="rId6"/>
              </a:rPr>
              <a:t>Dartmouth Dataverse</a:t>
            </a:r>
            <a:r>
              <a:rPr lang="en-US" sz="1400"/>
              <a:t>, our institutional repository</a:t>
            </a:r>
          </a:p>
          <a:p>
            <a:pPr marL="114300" indent="0">
              <a:lnSpc>
                <a:spcPct val="114999"/>
              </a:lnSpc>
              <a:buNone/>
            </a:pPr>
            <a:endParaRPr lang="en-US" sz="1400"/>
          </a:p>
          <a:p>
            <a:pPr marL="114300" indent="0">
              <a:lnSpc>
                <a:spcPct val="114999"/>
              </a:lnSpc>
              <a:buNone/>
            </a:pPr>
            <a:r>
              <a:rPr lang="en-US" sz="1400"/>
              <a:t>The use of Unique Persistent Identifiers (PID) is encouraged, and their use is a desirable characteristic of data repositories</a:t>
            </a:r>
          </a:p>
          <a:p>
            <a:endParaRPr lang="en-US"/>
          </a:p>
        </p:txBody>
      </p:sp>
    </p:spTree>
    <p:extLst>
      <p:ext uri="{BB962C8B-B14F-4D97-AF65-F5344CB8AC3E}">
        <p14:creationId xmlns:p14="http://schemas.microsoft.com/office/powerpoint/2010/main" val="17322039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01412D-4A7A-AF8D-A431-BA90BD0B25FF}"/>
              </a:ext>
            </a:extLst>
          </p:cNvPr>
          <p:cNvSpPr>
            <a:spLocks noGrp="1"/>
          </p:cNvSpPr>
          <p:nvPr>
            <p:ph type="title"/>
          </p:nvPr>
        </p:nvSpPr>
        <p:spPr/>
        <p:txBody>
          <a:bodyPr>
            <a:normAutofit fontScale="90000"/>
          </a:bodyPr>
          <a:lstStyle/>
          <a:p>
            <a:r>
              <a:rPr lang="en-US"/>
              <a:t>Writing your DSM Plan</a:t>
            </a:r>
          </a:p>
        </p:txBody>
      </p:sp>
      <p:sp>
        <p:nvSpPr>
          <p:cNvPr id="4" name="Text Placeholder 3">
            <a:extLst>
              <a:ext uri="{FF2B5EF4-FFF2-40B4-BE49-F238E27FC236}">
                <a16:creationId xmlns:a16="http://schemas.microsoft.com/office/drawing/2014/main" id="{0723E781-81B8-0188-7950-0CEBDE4D888A}"/>
              </a:ext>
            </a:extLst>
          </p:cNvPr>
          <p:cNvSpPr>
            <a:spLocks noGrp="1"/>
          </p:cNvSpPr>
          <p:nvPr>
            <p:ph type="body" idx="1"/>
          </p:nvPr>
        </p:nvSpPr>
        <p:spPr/>
        <p:txBody>
          <a:bodyPr>
            <a:normAutofit/>
          </a:bodyPr>
          <a:lstStyle/>
          <a:p>
            <a:endParaRPr lang="en-US"/>
          </a:p>
          <a:p>
            <a:pPr marL="114300" indent="0">
              <a:lnSpc>
                <a:spcPct val="114999"/>
              </a:lnSpc>
              <a:buNone/>
            </a:pPr>
            <a:r>
              <a:rPr lang="en-US"/>
              <a:t>Write</a:t>
            </a:r>
            <a:endParaRPr lang="en-US">
              <a:solidFill>
                <a:schemeClr val="tx1"/>
              </a:solidFill>
            </a:endParaRPr>
          </a:p>
          <a:p>
            <a:pPr marL="400050" indent="-285750">
              <a:lnSpc>
                <a:spcPct val="114999"/>
              </a:lnSpc>
            </a:pPr>
            <a:r>
              <a:rPr lang="en-US">
                <a:solidFill>
                  <a:schemeClr val="tx1"/>
                </a:solidFill>
                <a:hlinkClick r:id="rId2">
                  <a:extLst>
                    <a:ext uri="{A12FA001-AC4F-418D-AE19-62706E023703}">
                      <ahyp:hlinkClr xmlns:ahyp="http://schemas.microsoft.com/office/drawing/2018/hyperlinkcolor" val="tx"/>
                    </a:ext>
                  </a:extLst>
                </a:hlinkClick>
              </a:rPr>
              <a:t>DMPTool.org</a:t>
            </a:r>
            <a:r>
              <a:rPr lang="en-US">
                <a:solidFill>
                  <a:schemeClr val="tx1"/>
                </a:solidFill>
              </a:rPr>
              <a:t> for templates and guidance</a:t>
            </a:r>
          </a:p>
          <a:p>
            <a:pPr marL="400050" indent="-285750">
              <a:lnSpc>
                <a:spcPct val="114999"/>
              </a:lnSpc>
            </a:pPr>
            <a:r>
              <a:rPr lang="en-US">
                <a:hlinkClick r:id="rId3"/>
              </a:rPr>
              <a:t>Draft Data Management and Sharing Plan Template</a:t>
            </a:r>
            <a:endParaRPr lang="en-US"/>
          </a:p>
          <a:p>
            <a:pPr marL="400050" indent="-285750">
              <a:lnSpc>
                <a:spcPct val="114999"/>
              </a:lnSpc>
            </a:pPr>
            <a:r>
              <a:rPr lang="en-US">
                <a:hlinkClick r:id="rId4"/>
              </a:rPr>
              <a:t>NIH Sample Data Management Plans</a:t>
            </a:r>
            <a:r>
              <a:rPr lang="en-US"/>
              <a:t> available</a:t>
            </a:r>
          </a:p>
          <a:p>
            <a:pPr lvl="1">
              <a:lnSpc>
                <a:spcPct val="114999"/>
              </a:lnSpc>
            </a:pPr>
            <a:endParaRPr lang="en-US">
              <a:solidFill>
                <a:schemeClr val="tx1"/>
              </a:solidFill>
            </a:endParaRPr>
          </a:p>
          <a:p>
            <a:pPr marL="139700" indent="0">
              <a:lnSpc>
                <a:spcPct val="114999"/>
              </a:lnSpc>
              <a:buNone/>
            </a:pPr>
            <a:r>
              <a:rPr lang="en-US">
                <a:solidFill>
                  <a:schemeClr val="tx1"/>
                </a:solidFill>
              </a:rPr>
              <a:t>Review</a:t>
            </a:r>
          </a:p>
          <a:p>
            <a:pPr marL="425450" indent="-285750">
              <a:lnSpc>
                <a:spcPct val="114999"/>
              </a:lnSpc>
            </a:pPr>
            <a:r>
              <a:rPr lang="en-US">
                <a:hlinkClick r:id="rId5"/>
              </a:rPr>
              <a:t>Data Management and Sharing Plan Checklist</a:t>
            </a:r>
          </a:p>
          <a:p>
            <a:pPr marL="425450" indent="-285750">
              <a:lnSpc>
                <a:spcPct val="114999"/>
              </a:lnSpc>
              <a:buClr>
                <a:srgbClr val="000000"/>
              </a:buClr>
            </a:pPr>
            <a:r>
              <a:rPr lang="en-US">
                <a:solidFill>
                  <a:srgbClr val="000000"/>
                </a:solidFill>
              </a:rPr>
              <a:t>Contact: </a:t>
            </a:r>
            <a:r>
              <a:rPr lang="en-US" err="1">
                <a:solidFill>
                  <a:srgbClr val="000000"/>
                </a:solidFill>
              </a:rPr>
              <a:t>ResearchDataHelp@groups.dartmouth.edu</a:t>
            </a:r>
            <a:endParaRPr lang="en-US">
              <a:solidFill>
                <a:srgbClr val="000000"/>
              </a:solidFill>
            </a:endParaRPr>
          </a:p>
          <a:p>
            <a:pPr lvl="1">
              <a:lnSpc>
                <a:spcPct val="114999"/>
              </a:lnSpc>
            </a:pPr>
            <a:endParaRPr lang="en-US">
              <a:solidFill>
                <a:srgbClr val="000000"/>
              </a:solidFill>
            </a:endParaRPr>
          </a:p>
          <a:p>
            <a:pPr lvl="1">
              <a:lnSpc>
                <a:spcPct val="114999"/>
              </a:lnSpc>
            </a:pPr>
            <a:endParaRPr lang="en-US"/>
          </a:p>
          <a:p>
            <a:pPr>
              <a:lnSpc>
                <a:spcPct val="114999"/>
              </a:lnSpc>
            </a:pPr>
            <a:endParaRPr lang="en-US"/>
          </a:p>
        </p:txBody>
      </p:sp>
    </p:spTree>
    <p:extLst>
      <p:ext uri="{BB962C8B-B14F-4D97-AF65-F5344CB8AC3E}">
        <p14:creationId xmlns:p14="http://schemas.microsoft.com/office/powerpoint/2010/main" val="11963541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p1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u="sng">
                <a:solidFill>
                  <a:schemeClr val="hlink"/>
                </a:solidFill>
                <a:hlinkClick r:id="rId3"/>
              </a:rPr>
              <a:t>https://dmptool.org/</a:t>
            </a:r>
            <a:endParaRPr/>
          </a:p>
        </p:txBody>
      </p:sp>
      <p:pic>
        <p:nvPicPr>
          <p:cNvPr id="87" name="Google Shape;87;p18"/>
          <p:cNvPicPr preferRelativeResize="0"/>
          <p:nvPr/>
        </p:nvPicPr>
        <p:blipFill>
          <a:blip r:embed="rId4">
            <a:alphaModFix/>
          </a:blip>
          <a:stretch>
            <a:fillRect/>
          </a:stretch>
        </p:blipFill>
        <p:spPr>
          <a:xfrm>
            <a:off x="1282350" y="1005533"/>
            <a:ext cx="6579301" cy="4030399"/>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u="sng">
                <a:solidFill>
                  <a:schemeClr val="hlink"/>
                </a:solidFill>
                <a:hlinkClick r:id="rId3"/>
              </a:rPr>
              <a:t>https://dmptool.org/public_templates</a:t>
            </a:r>
            <a:endParaRPr/>
          </a:p>
        </p:txBody>
      </p:sp>
      <p:sp>
        <p:nvSpPr>
          <p:cNvPr id="93" name="Google Shape;93;p19"/>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pic>
        <p:nvPicPr>
          <p:cNvPr id="2" name="Picture 2" descr="Table&#10;&#10;Description automatically generated">
            <a:extLst>
              <a:ext uri="{FF2B5EF4-FFF2-40B4-BE49-F238E27FC236}">
                <a16:creationId xmlns:a16="http://schemas.microsoft.com/office/drawing/2014/main" id="{556524E0-7584-FD10-570F-DA650BE2B935}"/>
              </a:ext>
            </a:extLst>
          </p:cNvPr>
          <p:cNvPicPr>
            <a:picLocks noChangeAspect="1"/>
          </p:cNvPicPr>
          <p:nvPr/>
        </p:nvPicPr>
        <p:blipFill>
          <a:blip r:embed="rId4"/>
          <a:stretch>
            <a:fillRect/>
          </a:stretch>
        </p:blipFill>
        <p:spPr>
          <a:xfrm>
            <a:off x="742262" y="1548659"/>
            <a:ext cx="7473566" cy="3099670"/>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2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https://dmptool.org/plans/new</a:t>
            </a:r>
            <a:endParaRPr/>
          </a:p>
        </p:txBody>
      </p:sp>
      <p:sp>
        <p:nvSpPr>
          <p:cNvPr id="107" name="Google Shape;107;p21"/>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pic>
        <p:nvPicPr>
          <p:cNvPr id="2" name="Picture 2" descr="A picture containing table&#10;&#10;Description automatically generated">
            <a:extLst>
              <a:ext uri="{FF2B5EF4-FFF2-40B4-BE49-F238E27FC236}">
                <a16:creationId xmlns:a16="http://schemas.microsoft.com/office/drawing/2014/main" id="{01FD75F3-49E3-716E-C85E-77C5E7B14CCC}"/>
              </a:ext>
            </a:extLst>
          </p:cNvPr>
          <p:cNvPicPr>
            <a:picLocks noChangeAspect="1"/>
          </p:cNvPicPr>
          <p:nvPr/>
        </p:nvPicPr>
        <p:blipFill>
          <a:blip r:embed="rId3"/>
          <a:stretch>
            <a:fillRect/>
          </a:stretch>
        </p:blipFill>
        <p:spPr>
          <a:xfrm>
            <a:off x="308473" y="1103937"/>
            <a:ext cx="8630337" cy="2970054"/>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Google Shape;68;p1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NIH DMS Plans and Practices</a:t>
            </a:r>
            <a:endParaRPr/>
          </a:p>
        </p:txBody>
      </p:sp>
      <p:sp>
        <p:nvSpPr>
          <p:cNvPr id="69" name="Google Shape;69;p1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457200" lvl="0" indent="-298450" algn="l" rtl="0">
              <a:spcBef>
                <a:spcPts val="0"/>
              </a:spcBef>
              <a:spcAft>
                <a:spcPts val="0"/>
              </a:spcAft>
              <a:buClr>
                <a:srgbClr val="666666"/>
              </a:buClr>
              <a:buSzPts val="1100"/>
              <a:buChar char="●"/>
            </a:pPr>
            <a:r>
              <a:rPr lang="en"/>
              <a:t>NIH DMS Policy introduction</a:t>
            </a:r>
            <a:endParaRPr/>
          </a:p>
          <a:p>
            <a:pPr indent="-298450">
              <a:buClr>
                <a:srgbClr val="666666"/>
              </a:buClr>
              <a:buSzPts val="1100"/>
            </a:pPr>
            <a:r>
              <a:rPr lang="en"/>
              <a:t>Overview of the Elements of DMS</a:t>
            </a:r>
            <a:endParaRPr lang="en-US"/>
          </a:p>
          <a:p>
            <a:pPr marL="914400" lvl="1" indent="-298450" algn="l" rtl="0">
              <a:spcBef>
                <a:spcPts val="0"/>
              </a:spcBef>
              <a:spcAft>
                <a:spcPts val="0"/>
              </a:spcAft>
              <a:buClr>
                <a:srgbClr val="666666"/>
              </a:buClr>
              <a:buSzPts val="1100"/>
              <a:buChar char="○"/>
            </a:pPr>
            <a:r>
              <a:rPr lang="en"/>
              <a:t>Highlights of a couple of important sections (data repositories, budget, compliance, etc.)</a:t>
            </a:r>
            <a:endParaRPr/>
          </a:p>
          <a:p>
            <a:pPr marL="457200" lvl="0" indent="-298450" algn="l" rtl="0">
              <a:spcBef>
                <a:spcPts val="0"/>
              </a:spcBef>
              <a:spcAft>
                <a:spcPts val="0"/>
              </a:spcAft>
              <a:buClr>
                <a:srgbClr val="666666"/>
              </a:buClr>
              <a:buSzPts val="1100"/>
              <a:buChar char="●"/>
            </a:pPr>
            <a:r>
              <a:rPr lang="en" err="1"/>
              <a:t>DMPTool</a:t>
            </a:r>
            <a:endParaRPr/>
          </a:p>
          <a:p>
            <a:pPr marL="914400" lvl="1" indent="-298450" algn="l" rtl="0">
              <a:spcBef>
                <a:spcPts val="0"/>
              </a:spcBef>
              <a:spcAft>
                <a:spcPts val="0"/>
              </a:spcAft>
              <a:buClr>
                <a:srgbClr val="666666"/>
              </a:buClr>
              <a:buSzPts val="1100"/>
              <a:buChar char="○"/>
            </a:pPr>
            <a:r>
              <a:rPr lang="en"/>
              <a:t>Writing and reviewing plans</a:t>
            </a:r>
            <a:endParaRPr/>
          </a:p>
          <a:p>
            <a:pPr marL="914400" lvl="1" indent="-298450" algn="l" rtl="0">
              <a:spcBef>
                <a:spcPts val="0"/>
              </a:spcBef>
              <a:spcAft>
                <a:spcPts val="0"/>
              </a:spcAft>
              <a:buClr>
                <a:srgbClr val="666666"/>
              </a:buClr>
              <a:buSzPts val="1100"/>
              <a:buChar char="○"/>
            </a:pPr>
            <a:r>
              <a:rPr lang="en"/>
              <a:t>RDM guidance</a:t>
            </a:r>
            <a:endParaRPr/>
          </a:p>
          <a:p>
            <a:pPr marL="457200" lvl="0" indent="-298450" algn="l" rtl="0">
              <a:spcBef>
                <a:spcPts val="0"/>
              </a:spcBef>
              <a:spcAft>
                <a:spcPts val="0"/>
              </a:spcAft>
              <a:buClr>
                <a:srgbClr val="666666"/>
              </a:buClr>
              <a:buSzPts val="1100"/>
              <a:buChar char="●"/>
            </a:pPr>
            <a:r>
              <a:rPr lang="en"/>
              <a:t>Institutional resources</a:t>
            </a:r>
            <a:endParaRPr/>
          </a:p>
          <a:p>
            <a:pPr marL="914400" lvl="1" indent="-298450" algn="l" rtl="0">
              <a:spcBef>
                <a:spcPts val="0"/>
              </a:spcBef>
              <a:spcAft>
                <a:spcPts val="0"/>
              </a:spcAft>
              <a:buClr>
                <a:srgbClr val="666666"/>
              </a:buClr>
              <a:buSzPts val="1100"/>
              <a:buChar char="○"/>
            </a:pPr>
            <a:r>
              <a:rPr lang="en"/>
              <a:t>OSP</a:t>
            </a:r>
            <a:endParaRPr/>
          </a:p>
          <a:p>
            <a:pPr marL="914400" lvl="1" indent="-298450" algn="l" rtl="0">
              <a:spcBef>
                <a:spcPts val="0"/>
              </a:spcBef>
              <a:spcAft>
                <a:spcPts val="0"/>
              </a:spcAft>
              <a:buClr>
                <a:srgbClr val="666666"/>
              </a:buClr>
              <a:buSzPts val="1100"/>
              <a:buChar char="○"/>
            </a:pPr>
            <a:r>
              <a:rPr lang="en"/>
              <a:t>Library</a:t>
            </a:r>
            <a:endParaRPr/>
          </a:p>
          <a:p>
            <a:pPr marL="914400" lvl="1" indent="-298450" algn="l" rtl="0">
              <a:spcBef>
                <a:spcPts val="0"/>
              </a:spcBef>
              <a:spcAft>
                <a:spcPts val="0"/>
              </a:spcAft>
              <a:buClr>
                <a:srgbClr val="666666"/>
              </a:buClr>
              <a:buSzPts val="1100"/>
              <a:buChar char="○"/>
            </a:pPr>
            <a:r>
              <a:rPr lang="en"/>
              <a:t>Research Computing</a:t>
            </a:r>
            <a:endParaRPr/>
          </a:p>
          <a:p>
            <a:pPr marL="0" lvl="0" indent="0" algn="l" rtl="0">
              <a:spcBef>
                <a:spcPts val="1200"/>
              </a:spcBef>
              <a:spcAft>
                <a:spcPts val="1200"/>
              </a:spcAft>
              <a:buNone/>
            </a:pP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2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u="sng">
                <a:solidFill>
                  <a:schemeClr val="hlink"/>
                </a:solidFill>
                <a:hlinkClick r:id="rId3"/>
              </a:rPr>
              <a:t>https://dmptool.org/general_guidance</a:t>
            </a:r>
            <a:endParaRPr/>
          </a:p>
        </p:txBody>
      </p:sp>
      <p:pic>
        <p:nvPicPr>
          <p:cNvPr id="114" name="Google Shape;114;p22"/>
          <p:cNvPicPr preferRelativeResize="0"/>
          <p:nvPr/>
        </p:nvPicPr>
        <p:blipFill>
          <a:blip r:embed="rId4">
            <a:alphaModFix/>
          </a:blip>
          <a:stretch>
            <a:fillRect/>
          </a:stretch>
        </p:blipFill>
        <p:spPr>
          <a:xfrm>
            <a:off x="1501806" y="1017725"/>
            <a:ext cx="6140395" cy="4124375"/>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29C2F6-9238-0C04-FF17-D99D1A1BBFE4}"/>
              </a:ext>
            </a:extLst>
          </p:cNvPr>
          <p:cNvSpPr>
            <a:spLocks noGrp="1"/>
          </p:cNvSpPr>
          <p:nvPr>
            <p:ph type="title"/>
          </p:nvPr>
        </p:nvSpPr>
        <p:spPr/>
        <p:txBody>
          <a:bodyPr>
            <a:normAutofit fontScale="90000"/>
          </a:bodyPr>
          <a:lstStyle/>
          <a:p>
            <a:r>
              <a:rPr lang="en-US"/>
              <a:t>Other considerations and reminders</a:t>
            </a:r>
          </a:p>
        </p:txBody>
      </p:sp>
      <p:sp>
        <p:nvSpPr>
          <p:cNvPr id="3" name="Text Placeholder 2">
            <a:extLst>
              <a:ext uri="{FF2B5EF4-FFF2-40B4-BE49-F238E27FC236}">
                <a16:creationId xmlns:a16="http://schemas.microsoft.com/office/drawing/2014/main" id="{E826607E-7500-05DE-1A2E-4E70602F3374}"/>
              </a:ext>
            </a:extLst>
          </p:cNvPr>
          <p:cNvSpPr>
            <a:spLocks noGrp="1"/>
          </p:cNvSpPr>
          <p:nvPr>
            <p:ph type="body" idx="1"/>
          </p:nvPr>
        </p:nvSpPr>
        <p:spPr/>
        <p:txBody>
          <a:bodyPr>
            <a:normAutofit fontScale="92500" lnSpcReduction="10000"/>
          </a:bodyPr>
          <a:lstStyle/>
          <a:p>
            <a:r>
              <a:rPr lang="en-US"/>
              <a:t>Check for Funding Announcement and NIH Institute specific instructions!!!</a:t>
            </a:r>
          </a:p>
          <a:p>
            <a:endParaRPr lang="en-US"/>
          </a:p>
          <a:p>
            <a:r>
              <a:rPr lang="en-US"/>
              <a:t>Hyperlinks are NOT allowed in the plan</a:t>
            </a:r>
          </a:p>
          <a:p>
            <a:r>
              <a:rPr lang="en-US"/>
              <a:t>Although the guidance provides the recommendation that the plan is up to 2 pages, longer plans are allowed</a:t>
            </a:r>
          </a:p>
          <a:p>
            <a:r>
              <a:rPr lang="en-US"/>
              <a:t>The Genomic Data Sharing Plan is now incorporated in the data sharing plan</a:t>
            </a:r>
          </a:p>
          <a:p>
            <a:endParaRPr lang="en-US"/>
          </a:p>
          <a:p>
            <a:r>
              <a:rPr lang="en-US"/>
              <a:t>This is a new process for all of us including the NIH and the guidance will be evolving</a:t>
            </a:r>
          </a:p>
          <a:p>
            <a:r>
              <a:rPr lang="en-US"/>
              <a:t>Investigators will have the opportunity to work with NIH during the JIT process to address any changes or additional information required.</a:t>
            </a:r>
          </a:p>
          <a:p>
            <a:endParaRPr lang="en-US"/>
          </a:p>
          <a:p>
            <a:endParaRPr lang="en-US"/>
          </a:p>
          <a:p>
            <a:pPr lvl="1"/>
            <a:endParaRPr lang="en-US"/>
          </a:p>
        </p:txBody>
      </p:sp>
    </p:spTree>
    <p:extLst>
      <p:ext uri="{BB962C8B-B14F-4D97-AF65-F5344CB8AC3E}">
        <p14:creationId xmlns:p14="http://schemas.microsoft.com/office/powerpoint/2010/main" val="9505331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464AE9-A0EC-E3BE-EECF-1F13622AE5CD}"/>
              </a:ext>
            </a:extLst>
          </p:cNvPr>
          <p:cNvSpPr>
            <a:spLocks noGrp="1"/>
          </p:cNvSpPr>
          <p:nvPr>
            <p:ph type="title"/>
          </p:nvPr>
        </p:nvSpPr>
        <p:spPr/>
        <p:txBody>
          <a:bodyPr>
            <a:normAutofit fontScale="90000"/>
          </a:bodyPr>
          <a:lstStyle/>
          <a:p>
            <a:r>
              <a:rPr lang="en-US"/>
              <a:t>Federal Demonstration Partnership (FDP) template Pilot</a:t>
            </a:r>
          </a:p>
        </p:txBody>
      </p:sp>
      <p:sp>
        <p:nvSpPr>
          <p:cNvPr id="3" name="Text Placeholder 2">
            <a:extLst>
              <a:ext uri="{FF2B5EF4-FFF2-40B4-BE49-F238E27FC236}">
                <a16:creationId xmlns:a16="http://schemas.microsoft.com/office/drawing/2014/main" id="{85700A69-90DA-0924-055C-18D977619EDB}"/>
              </a:ext>
            </a:extLst>
          </p:cNvPr>
          <p:cNvSpPr>
            <a:spLocks noGrp="1"/>
          </p:cNvSpPr>
          <p:nvPr>
            <p:ph type="body" idx="1"/>
          </p:nvPr>
        </p:nvSpPr>
        <p:spPr/>
        <p:txBody>
          <a:bodyPr>
            <a:normAutofit/>
          </a:bodyPr>
          <a:lstStyle/>
          <a:p>
            <a:r>
              <a:rPr lang="en-US"/>
              <a:t>NIH Institute/Center’s are participating with this pilot and participating in this pilot will give you the opportunity to have a voice in the format going forward</a:t>
            </a:r>
          </a:p>
          <a:p>
            <a:r>
              <a:rPr lang="en-US"/>
              <a:t>Two templates being trialed </a:t>
            </a:r>
          </a:p>
          <a:p>
            <a:r>
              <a:rPr lang="en-US"/>
              <a:t>What people are proposing to do and how they are writing it up</a:t>
            </a:r>
          </a:p>
          <a:p>
            <a:pPr lvl="1"/>
            <a:r>
              <a:rPr lang="en-US"/>
              <a:t>Option 1: prescriptive template designed to limit the need for free-text entry: </a:t>
            </a:r>
          </a:p>
          <a:p>
            <a:pPr lvl="1"/>
            <a:r>
              <a:rPr lang="en-US"/>
              <a:t>Option 2: More detailed prompts and provides more option to provide free text</a:t>
            </a:r>
          </a:p>
          <a:p>
            <a:r>
              <a:rPr lang="en-US"/>
              <a:t>If you are interested, please let OSP know</a:t>
            </a:r>
          </a:p>
          <a:p>
            <a:pPr lvl="1"/>
            <a:endParaRPr lang="en-US"/>
          </a:p>
        </p:txBody>
      </p:sp>
    </p:spTree>
    <p:extLst>
      <p:ext uri="{BB962C8B-B14F-4D97-AF65-F5344CB8AC3E}">
        <p14:creationId xmlns:p14="http://schemas.microsoft.com/office/powerpoint/2010/main" val="11312563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BD32E1-F807-EA03-2A20-153AA0E9EF0A}"/>
              </a:ext>
            </a:extLst>
          </p:cNvPr>
          <p:cNvSpPr>
            <a:spLocks noGrp="1"/>
          </p:cNvSpPr>
          <p:nvPr>
            <p:ph type="title"/>
          </p:nvPr>
        </p:nvSpPr>
        <p:spPr/>
        <p:txBody>
          <a:bodyPr>
            <a:normAutofit/>
          </a:bodyPr>
          <a:lstStyle/>
          <a:p>
            <a:r>
              <a:rPr lang="en-US"/>
              <a:t>Questions?</a:t>
            </a:r>
          </a:p>
        </p:txBody>
      </p:sp>
    </p:spTree>
    <p:extLst>
      <p:ext uri="{BB962C8B-B14F-4D97-AF65-F5344CB8AC3E}">
        <p14:creationId xmlns:p14="http://schemas.microsoft.com/office/powerpoint/2010/main" val="61019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Google Shape;80;p1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US"/>
              <a:t>Scope: Proposals submitted on or after Jan 25</a:t>
            </a:r>
            <a:r>
              <a:rPr lang="en-US" baseline="30000"/>
              <a:t>th</a:t>
            </a:r>
            <a:r>
              <a:rPr lang="en-US"/>
              <a:t> 2023</a:t>
            </a:r>
          </a:p>
        </p:txBody>
      </p:sp>
      <p:sp>
        <p:nvSpPr>
          <p:cNvPr id="81" name="Google Shape;81;p17"/>
          <p:cNvSpPr txBox="1">
            <a:spLocks noGrp="1"/>
          </p:cNvSpPr>
          <p:nvPr>
            <p:ph type="body" idx="1"/>
          </p:nvPr>
        </p:nvSpPr>
        <p:spPr>
          <a:xfrm>
            <a:off x="311700" y="1221232"/>
            <a:ext cx="8520600" cy="847776"/>
          </a:xfrm>
          <a:prstGeom prst="rect">
            <a:avLst/>
          </a:prstGeom>
        </p:spPr>
        <p:txBody>
          <a:bodyPr spcFirstLastPara="1" wrap="square" lIns="91425" tIns="91425" rIns="91425" bIns="91425" anchor="t" anchorCtr="0">
            <a:normAutofit fontScale="70000" lnSpcReduction="20000"/>
          </a:bodyPr>
          <a:lstStyle/>
          <a:p>
            <a:pPr marL="0" indent="0">
              <a:spcAft>
                <a:spcPts val="1200"/>
              </a:spcAft>
              <a:buNone/>
            </a:pPr>
            <a:r>
              <a:rPr lang="en-US" sz="2300">
                <a:latin typeface="+mn-lt"/>
                <a:ea typeface="Open Sans" panose="020B0606030504020204" pitchFamily="34" charset="0"/>
                <a:cs typeface="Open Sans" panose="020B0606030504020204" pitchFamily="34" charset="0"/>
              </a:rPr>
              <a:t>Applies to all research, funded or conducted in whole or in part by NIH, that results in the generation of “scientific data”</a:t>
            </a:r>
          </a:p>
        </p:txBody>
      </p:sp>
      <p:sp>
        <p:nvSpPr>
          <p:cNvPr id="2" name="TextBox 1">
            <a:extLst>
              <a:ext uri="{FF2B5EF4-FFF2-40B4-BE49-F238E27FC236}">
                <a16:creationId xmlns:a16="http://schemas.microsoft.com/office/drawing/2014/main" id="{C15AA9F1-6447-D837-8E08-A5409AF7735A}"/>
              </a:ext>
            </a:extLst>
          </p:cNvPr>
          <p:cNvSpPr txBox="1"/>
          <p:nvPr/>
        </p:nvSpPr>
        <p:spPr>
          <a:xfrm>
            <a:off x="311700" y="1873072"/>
            <a:ext cx="4048029" cy="1384995"/>
          </a:xfrm>
          <a:prstGeom prst="rect">
            <a:avLst/>
          </a:prstGeom>
          <a:noFill/>
        </p:spPr>
        <p:txBody>
          <a:bodyPr wrap="square" numCol="1" rtlCol="0">
            <a:spAutoFit/>
          </a:bodyPr>
          <a:lstStyle/>
          <a:p>
            <a:r>
              <a:rPr lang="en-US" sz="1400" u="sng">
                <a:latin typeface="+mn-lt"/>
                <a:ea typeface="Open Sans" panose="020B0606030504020204" pitchFamily="34" charset="0"/>
                <a:cs typeface="Open Sans" panose="020B0606030504020204" pitchFamily="34" charset="0"/>
              </a:rPr>
              <a:t>Included:</a:t>
            </a:r>
            <a:endParaRPr lang="en-US">
              <a:latin typeface="+mn-lt"/>
              <a:ea typeface="Open Sans"/>
              <a:cs typeface="Open Sans"/>
            </a:endParaRPr>
          </a:p>
          <a:p>
            <a:pPr>
              <a:buFont typeface="Arial" panose="020B0604020202020204" pitchFamily="34" charset="0"/>
              <a:buChar char="•"/>
            </a:pPr>
            <a:r>
              <a:rPr lang="en-US">
                <a:latin typeface="+mn-lt"/>
                <a:ea typeface="Open Sans"/>
                <a:cs typeface="Open Sans"/>
              </a:rPr>
              <a:t>Research Projects (Rs)</a:t>
            </a:r>
          </a:p>
          <a:p>
            <a:pPr>
              <a:buFont typeface="Arial" panose="020B0604020202020204" pitchFamily="34" charset="0"/>
              <a:buChar char="•"/>
            </a:pPr>
            <a:r>
              <a:rPr lang="en-US">
                <a:latin typeface="+mn-lt"/>
                <a:ea typeface="Open Sans"/>
                <a:cs typeface="Open Sans"/>
              </a:rPr>
              <a:t>Certain Career Development Awards (Ks)</a:t>
            </a:r>
          </a:p>
          <a:p>
            <a:pPr>
              <a:buFont typeface="Arial" panose="020B0604020202020204" pitchFamily="34" charset="0"/>
              <a:buChar char="•"/>
            </a:pPr>
            <a:r>
              <a:rPr lang="en-US">
                <a:latin typeface="+mn-lt"/>
                <a:ea typeface="Open Sans"/>
                <a:cs typeface="Open Sans"/>
              </a:rPr>
              <a:t>Small Business SBIR/STTR</a:t>
            </a:r>
          </a:p>
          <a:p>
            <a:pPr>
              <a:buFont typeface="Arial" panose="020B0604020202020204" pitchFamily="34" charset="0"/>
              <a:buChar char="•"/>
            </a:pPr>
            <a:r>
              <a:rPr lang="en-US">
                <a:latin typeface="+mn-lt"/>
                <a:ea typeface="Open Sans"/>
                <a:cs typeface="Open Sans"/>
              </a:rPr>
              <a:t>Research Centers</a:t>
            </a:r>
          </a:p>
          <a:p>
            <a:endParaRPr lang="en-US"/>
          </a:p>
        </p:txBody>
      </p:sp>
      <p:sp>
        <p:nvSpPr>
          <p:cNvPr id="3" name="TextBox 2">
            <a:extLst>
              <a:ext uri="{FF2B5EF4-FFF2-40B4-BE49-F238E27FC236}">
                <a16:creationId xmlns:a16="http://schemas.microsoft.com/office/drawing/2014/main" id="{2A29E54F-2A95-4FA1-C19A-BE1F0E7C1C2B}"/>
              </a:ext>
            </a:extLst>
          </p:cNvPr>
          <p:cNvSpPr txBox="1"/>
          <p:nvPr/>
        </p:nvSpPr>
        <p:spPr>
          <a:xfrm>
            <a:off x="210674" y="3289579"/>
            <a:ext cx="7845878" cy="1384995"/>
          </a:xfrm>
          <a:prstGeom prst="rect">
            <a:avLst/>
          </a:prstGeom>
          <a:noFill/>
        </p:spPr>
        <p:txBody>
          <a:bodyPr wrap="square" rtlCol="0">
            <a:spAutoFit/>
          </a:bodyPr>
          <a:lstStyle/>
          <a:p>
            <a:pPr marL="114300" indent="0">
              <a:buNone/>
            </a:pPr>
            <a:r>
              <a:rPr lang="en-US" sz="1400">
                <a:latin typeface="+mn-lt"/>
                <a:ea typeface="Open Sans" panose="020B0606030504020204" pitchFamily="34" charset="0"/>
                <a:cs typeface="Open Sans" panose="020B0606030504020204" pitchFamily="34" charset="0"/>
              </a:rPr>
              <a:t>Scientific data: </a:t>
            </a:r>
            <a:r>
              <a:rPr lang="en-US" i="1">
                <a:latin typeface="+mn-lt"/>
                <a:ea typeface="Open Sans" panose="020B0606030504020204" pitchFamily="34" charset="0"/>
                <a:cs typeface="Open Sans" panose="020B0606030504020204" pitchFamily="34" charset="0"/>
              </a:rPr>
              <a:t>“</a:t>
            </a:r>
            <a:r>
              <a:rPr lang="en-US" sz="1400" i="1">
                <a:latin typeface="+mn-lt"/>
                <a:ea typeface="Open Sans" panose="020B0606030504020204" pitchFamily="34" charset="0"/>
                <a:cs typeface="Open Sans" panose="020B0606030504020204" pitchFamily="34" charset="0"/>
              </a:rPr>
              <a:t>the recorded factual material commonly accepted in the scientific community as of sufficient quality to validate and replicate research findings, regardless of whether the data are used to support scholarly publications.”</a:t>
            </a:r>
          </a:p>
          <a:p>
            <a:pPr marL="114300" indent="0">
              <a:buNone/>
            </a:pPr>
            <a:endParaRPr kumimoji="0" lang="en-US" b="0" i="1" u="none" strike="noStrike" kern="1200" cap="none" spc="0" normalizeH="0" baseline="0" noProof="0">
              <a:ln>
                <a:noFill/>
              </a:ln>
              <a:solidFill>
                <a:srgbClr val="000000"/>
              </a:solidFill>
              <a:effectLst/>
              <a:uLnTx/>
              <a:uFillTx/>
              <a:latin typeface="+mn-lt"/>
              <a:ea typeface="Open Sans" panose="020B0606030504020204" pitchFamily="34" charset="0"/>
              <a:cs typeface="Open Sans" panose="020B0606030504020204" pitchFamily="34" charset="0"/>
            </a:endParaRPr>
          </a:p>
          <a:p>
            <a:pPr marL="114300" indent="0">
              <a:buNone/>
            </a:pPr>
            <a:r>
              <a:rPr kumimoji="0" lang="en-US" b="0" i="0" u="none" strike="noStrike" kern="1200" cap="none" spc="0" normalizeH="0" baseline="0" noProof="0">
                <a:ln>
                  <a:noFill/>
                </a:ln>
                <a:solidFill>
                  <a:srgbClr val="000000"/>
                </a:solidFill>
                <a:effectLst/>
                <a:uLnTx/>
                <a:uFillTx/>
                <a:latin typeface="+mn-lt"/>
                <a:ea typeface="Open Sans" panose="020B0606030504020204" pitchFamily="34" charset="0"/>
                <a:cs typeface="Open Sans" panose="020B0606030504020204" pitchFamily="34" charset="0"/>
              </a:rPr>
              <a:t> Findings can include unpublished and/or negative/null results</a:t>
            </a:r>
          </a:p>
          <a:p>
            <a:endParaRPr lang="en-US"/>
          </a:p>
        </p:txBody>
      </p:sp>
      <p:sp>
        <p:nvSpPr>
          <p:cNvPr id="4" name="TextBox 3">
            <a:extLst>
              <a:ext uri="{FF2B5EF4-FFF2-40B4-BE49-F238E27FC236}">
                <a16:creationId xmlns:a16="http://schemas.microsoft.com/office/drawing/2014/main" id="{4D1EA764-D68E-E63C-26FD-1BAFCDAB808F}"/>
              </a:ext>
            </a:extLst>
          </p:cNvPr>
          <p:cNvSpPr txBox="1"/>
          <p:nvPr/>
        </p:nvSpPr>
        <p:spPr>
          <a:xfrm>
            <a:off x="4439914" y="1873072"/>
            <a:ext cx="4392386" cy="1600438"/>
          </a:xfrm>
          <a:prstGeom prst="rect">
            <a:avLst/>
          </a:prstGeom>
          <a:noFill/>
        </p:spPr>
        <p:txBody>
          <a:bodyPr wrap="square" rtlCol="0">
            <a:spAutoFit/>
          </a:bodyPr>
          <a:lstStyle/>
          <a:p>
            <a:r>
              <a:rPr lang="en-US" u="sng"/>
              <a:t>Not included:</a:t>
            </a:r>
            <a:endParaRPr lang="en-US"/>
          </a:p>
          <a:p>
            <a:pPr>
              <a:buFont typeface="Arial" panose="020B0604020202020204" pitchFamily="34" charset="0"/>
              <a:buChar char="•"/>
            </a:pPr>
            <a:r>
              <a:rPr lang="en-US" sz="1400">
                <a:solidFill>
                  <a:schemeClr val="tx1"/>
                </a:solidFill>
                <a:latin typeface="+mn-lt"/>
                <a:ea typeface="Open Sans" panose="020B0606030504020204" pitchFamily="34" charset="0"/>
                <a:cs typeface="Open Sans" panose="020B0606030504020204" pitchFamily="34" charset="0"/>
              </a:rPr>
              <a:t>Training grants (T’s)</a:t>
            </a:r>
          </a:p>
          <a:p>
            <a:pPr>
              <a:buFont typeface="Arial" panose="020B0604020202020204" pitchFamily="34" charset="0"/>
              <a:buChar char="•"/>
            </a:pPr>
            <a:r>
              <a:rPr lang="en-US" sz="1400">
                <a:solidFill>
                  <a:schemeClr val="tx1"/>
                </a:solidFill>
                <a:latin typeface="+mn-lt"/>
                <a:ea typeface="Open Sans" panose="020B0606030504020204" pitchFamily="34" charset="0"/>
                <a:cs typeface="Open Sans" panose="020B0606030504020204" pitchFamily="34" charset="0"/>
              </a:rPr>
              <a:t>Fellowships (F’s)</a:t>
            </a:r>
          </a:p>
          <a:p>
            <a:pPr>
              <a:buFont typeface="Arial" panose="020B0604020202020204" pitchFamily="34" charset="0"/>
              <a:buChar char="•"/>
            </a:pPr>
            <a:r>
              <a:rPr lang="en-US" sz="1400">
                <a:solidFill>
                  <a:schemeClr val="tx1"/>
                </a:solidFill>
                <a:latin typeface="+mn-lt"/>
                <a:ea typeface="Open Sans" panose="020B0606030504020204" pitchFamily="34" charset="0"/>
                <a:cs typeface="Open Sans" panose="020B0606030504020204" pitchFamily="34" charset="0"/>
              </a:rPr>
              <a:t>Construction (C06)</a:t>
            </a:r>
          </a:p>
          <a:p>
            <a:pPr>
              <a:buFont typeface="Arial" panose="020B0604020202020204" pitchFamily="34" charset="0"/>
              <a:buChar char="•"/>
            </a:pPr>
            <a:r>
              <a:rPr lang="en-US" sz="1400">
                <a:solidFill>
                  <a:schemeClr val="tx1"/>
                </a:solidFill>
                <a:latin typeface="+mn-lt"/>
                <a:ea typeface="Open Sans" panose="020B0606030504020204" pitchFamily="34" charset="0"/>
                <a:cs typeface="Open Sans" panose="020B0606030504020204" pitchFamily="34" charset="0"/>
              </a:rPr>
              <a:t>Conference (R13)</a:t>
            </a:r>
          </a:p>
          <a:p>
            <a:pPr>
              <a:buFont typeface="Arial" panose="020B0604020202020204" pitchFamily="34" charset="0"/>
              <a:buChar char="•"/>
            </a:pPr>
            <a:r>
              <a:rPr lang="en-US" sz="1400">
                <a:solidFill>
                  <a:schemeClr val="tx1"/>
                </a:solidFill>
                <a:latin typeface="+mn-lt"/>
                <a:ea typeface="Open Sans" panose="020B0606030504020204" pitchFamily="34" charset="0"/>
                <a:cs typeface="Open Sans" panose="020B0606030504020204" pitchFamily="34" charset="0"/>
              </a:rPr>
              <a:t>non-Research Career Awards (e.g. KM11)</a:t>
            </a:r>
          </a:p>
          <a:p>
            <a:endParaRPr lang="en-US"/>
          </a:p>
        </p:txBody>
      </p:sp>
    </p:spTree>
    <p:extLst>
      <p:ext uri="{BB962C8B-B14F-4D97-AF65-F5344CB8AC3E}">
        <p14:creationId xmlns:p14="http://schemas.microsoft.com/office/powerpoint/2010/main" val="37276139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F21C08-82CA-C61A-25A1-F02BF2D4FCE7}"/>
              </a:ext>
            </a:extLst>
          </p:cNvPr>
          <p:cNvSpPr>
            <a:spLocks noGrp="1"/>
          </p:cNvSpPr>
          <p:nvPr>
            <p:ph type="title"/>
          </p:nvPr>
        </p:nvSpPr>
        <p:spPr/>
        <p:txBody>
          <a:bodyPr>
            <a:normAutofit fontScale="90000"/>
          </a:bodyPr>
          <a:lstStyle/>
          <a:p>
            <a:r>
              <a:rPr lang="en-US"/>
              <a:t>Why does NIH want data to be shared?</a:t>
            </a:r>
          </a:p>
        </p:txBody>
      </p:sp>
      <p:sp>
        <p:nvSpPr>
          <p:cNvPr id="3" name="Rounded Rectangle 2">
            <a:extLst>
              <a:ext uri="{FF2B5EF4-FFF2-40B4-BE49-F238E27FC236}">
                <a16:creationId xmlns:a16="http://schemas.microsoft.com/office/drawing/2014/main" id="{F8436BB3-B53A-6216-3A24-4159D5BB9A09}"/>
              </a:ext>
            </a:extLst>
          </p:cNvPr>
          <p:cNvSpPr/>
          <p:nvPr/>
        </p:nvSpPr>
        <p:spPr>
          <a:xfrm>
            <a:off x="311699" y="2343846"/>
            <a:ext cx="3999900" cy="213800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39700"/>
            <a:endParaRPr lang="en-US" sz="1800"/>
          </a:p>
          <a:p>
            <a:pPr marL="285750" indent="-285750">
              <a:lnSpc>
                <a:spcPct val="108000"/>
              </a:lnSpc>
              <a:buFont typeface="Arial" panose="020B0604020202020204" pitchFamily="34" charset="0"/>
              <a:buChar char="•"/>
            </a:pPr>
            <a:r>
              <a:rPr lang="en-US" sz="1600"/>
              <a:t>Allows for validation of research results</a:t>
            </a:r>
          </a:p>
          <a:p>
            <a:pPr marL="285750" indent="-285750">
              <a:lnSpc>
                <a:spcPct val="108000"/>
              </a:lnSpc>
              <a:buFont typeface="Arial" panose="020B0604020202020204" pitchFamily="34" charset="0"/>
              <a:buChar char="•"/>
            </a:pPr>
            <a:r>
              <a:rPr lang="en-US" sz="1600"/>
              <a:t>Makes datasets accessible </a:t>
            </a:r>
          </a:p>
          <a:p>
            <a:pPr marL="285750" indent="-285750">
              <a:lnSpc>
                <a:spcPct val="108000"/>
              </a:lnSpc>
              <a:buFont typeface="Arial" panose="020B0604020202020204" pitchFamily="34" charset="0"/>
              <a:buChar char="•"/>
            </a:pPr>
            <a:r>
              <a:rPr lang="en-US" sz="1600"/>
              <a:t>Accelerates future directions</a:t>
            </a:r>
          </a:p>
          <a:p>
            <a:pPr marL="285750" indent="-285750">
              <a:lnSpc>
                <a:spcPct val="108000"/>
              </a:lnSpc>
              <a:buFont typeface="Arial" panose="020B0604020202020204" pitchFamily="34" charset="0"/>
              <a:buChar char="•"/>
            </a:pPr>
            <a:r>
              <a:rPr lang="en-US" sz="1600"/>
              <a:t>Opportunities for increased collaboration</a:t>
            </a:r>
          </a:p>
          <a:p>
            <a:pPr marL="285750" indent="-285750" algn="ctr">
              <a:buFont typeface="Arial" panose="020B0604020202020204" pitchFamily="34" charset="0"/>
              <a:buChar char="•"/>
            </a:pPr>
            <a:endParaRPr lang="en-US"/>
          </a:p>
        </p:txBody>
      </p:sp>
      <p:sp>
        <p:nvSpPr>
          <p:cNvPr id="4" name="Rounded Rectangle 3">
            <a:extLst>
              <a:ext uri="{FF2B5EF4-FFF2-40B4-BE49-F238E27FC236}">
                <a16:creationId xmlns:a16="http://schemas.microsoft.com/office/drawing/2014/main" id="{5007A781-F381-ABD9-EF1B-55D44F506247}"/>
              </a:ext>
            </a:extLst>
          </p:cNvPr>
          <p:cNvSpPr/>
          <p:nvPr/>
        </p:nvSpPr>
        <p:spPr>
          <a:xfrm>
            <a:off x="4572000" y="2363950"/>
            <a:ext cx="3999900" cy="213800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08000"/>
              </a:lnSpc>
              <a:buFont typeface="Arial" panose="020B0604020202020204" pitchFamily="34" charset="0"/>
              <a:buChar char="•"/>
            </a:pPr>
            <a:r>
              <a:rPr lang="en-US" sz="1600"/>
              <a:t>Increases transparency and accountability</a:t>
            </a:r>
          </a:p>
          <a:p>
            <a:pPr marL="285750" indent="-285750">
              <a:lnSpc>
                <a:spcPct val="108000"/>
              </a:lnSpc>
              <a:buFont typeface="Arial" panose="020B0604020202020204" pitchFamily="34" charset="0"/>
              <a:buChar char="•"/>
            </a:pPr>
            <a:r>
              <a:rPr lang="en-US" sz="1600"/>
              <a:t>Demonstrates stewardship of taxpayer funds</a:t>
            </a:r>
          </a:p>
          <a:p>
            <a:pPr marL="285750" indent="-285750">
              <a:lnSpc>
                <a:spcPct val="108000"/>
              </a:lnSpc>
              <a:buFont typeface="Arial" panose="020B0604020202020204" pitchFamily="34" charset="0"/>
              <a:buChar char="•"/>
            </a:pPr>
            <a:r>
              <a:rPr lang="en-US" sz="1600"/>
              <a:t>Allows research participants’ contributions to be used in multiple ways</a:t>
            </a:r>
          </a:p>
          <a:p>
            <a:pPr marL="285750" indent="-285750" algn="ctr">
              <a:buFont typeface="Arial" panose="020B0604020202020204" pitchFamily="34" charset="0"/>
              <a:buChar char="•"/>
            </a:pPr>
            <a:endParaRPr lang="en-US"/>
          </a:p>
        </p:txBody>
      </p:sp>
      <p:sp>
        <p:nvSpPr>
          <p:cNvPr id="5" name="TextBox 4">
            <a:extLst>
              <a:ext uri="{FF2B5EF4-FFF2-40B4-BE49-F238E27FC236}">
                <a16:creationId xmlns:a16="http://schemas.microsoft.com/office/drawing/2014/main" id="{51D43DAE-AF5A-3B7C-290C-AF9AD46A85DA}"/>
              </a:ext>
            </a:extLst>
          </p:cNvPr>
          <p:cNvSpPr txBox="1"/>
          <p:nvPr/>
        </p:nvSpPr>
        <p:spPr>
          <a:xfrm>
            <a:off x="959716" y="1500052"/>
            <a:ext cx="3872687" cy="861774"/>
          </a:xfrm>
          <a:prstGeom prst="rect">
            <a:avLst/>
          </a:prstGeom>
          <a:noFill/>
        </p:spPr>
        <p:txBody>
          <a:bodyPr wrap="square" rtlCol="0">
            <a:spAutoFit/>
          </a:bodyPr>
          <a:lstStyle/>
          <a:p>
            <a:r>
              <a:rPr lang="en-US" sz="1800" b="1">
                <a:solidFill>
                  <a:schemeClr val="accent1">
                    <a:lumMod val="75000"/>
                  </a:schemeClr>
                </a:solidFill>
                <a:latin typeface="+mj-lt"/>
              </a:rPr>
              <a:t>Advance rigorous and reproducible research</a:t>
            </a:r>
          </a:p>
          <a:p>
            <a:endParaRPr lang="en-US"/>
          </a:p>
        </p:txBody>
      </p:sp>
      <p:sp>
        <p:nvSpPr>
          <p:cNvPr id="7" name="TextBox 6">
            <a:extLst>
              <a:ext uri="{FF2B5EF4-FFF2-40B4-BE49-F238E27FC236}">
                <a16:creationId xmlns:a16="http://schemas.microsoft.com/office/drawing/2014/main" id="{BEAE5007-E37C-DF04-2AD7-0C54E4615469}"/>
              </a:ext>
            </a:extLst>
          </p:cNvPr>
          <p:cNvSpPr txBox="1"/>
          <p:nvPr/>
        </p:nvSpPr>
        <p:spPr>
          <a:xfrm>
            <a:off x="4572000" y="1618468"/>
            <a:ext cx="4572000" cy="369332"/>
          </a:xfrm>
          <a:prstGeom prst="rect">
            <a:avLst/>
          </a:prstGeom>
          <a:noFill/>
        </p:spPr>
        <p:txBody>
          <a:bodyPr wrap="square">
            <a:spAutoFit/>
          </a:bodyPr>
          <a:lstStyle/>
          <a:p>
            <a:pPr marL="139700" indent="0">
              <a:buNone/>
            </a:pPr>
            <a:r>
              <a:rPr lang="en-US" sz="1800" b="1">
                <a:solidFill>
                  <a:schemeClr val="accent1">
                    <a:lumMod val="75000"/>
                  </a:schemeClr>
                </a:solidFill>
                <a:latin typeface="+mj-lt"/>
              </a:rPr>
              <a:t>Promote public trust in research</a:t>
            </a:r>
          </a:p>
        </p:txBody>
      </p:sp>
    </p:spTree>
    <p:extLst>
      <p:ext uri="{BB962C8B-B14F-4D97-AF65-F5344CB8AC3E}">
        <p14:creationId xmlns:p14="http://schemas.microsoft.com/office/powerpoint/2010/main" val="20040703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Google Shape;74;p16"/>
          <p:cNvSpPr txBox="1">
            <a:spLocks noGrp="1"/>
          </p:cNvSpPr>
          <p:nvPr>
            <p:ph type="title"/>
          </p:nvPr>
        </p:nvSpPr>
        <p:spPr>
          <a:xfrm>
            <a:off x="311700" y="14087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Elements of 2023 NIH Data Management and Sharing Plan</a:t>
            </a:r>
            <a:endParaRPr/>
          </a:p>
        </p:txBody>
      </p:sp>
      <p:graphicFrame>
        <p:nvGraphicFramePr>
          <p:cNvPr id="4" name="Diagram 3">
            <a:extLst>
              <a:ext uri="{FF2B5EF4-FFF2-40B4-BE49-F238E27FC236}">
                <a16:creationId xmlns:a16="http://schemas.microsoft.com/office/drawing/2014/main" id="{A464BE09-18CF-EBA2-514F-F02E8CD2EB16}"/>
              </a:ext>
            </a:extLst>
          </p:cNvPr>
          <p:cNvGraphicFramePr/>
          <p:nvPr>
            <p:extLst>
              <p:ext uri="{D42A27DB-BD31-4B8C-83A1-F6EECF244321}">
                <p14:modId xmlns:p14="http://schemas.microsoft.com/office/powerpoint/2010/main" val="3349452794"/>
              </p:ext>
            </p:extLst>
          </p:nvPr>
        </p:nvGraphicFramePr>
        <p:xfrm>
          <a:off x="569318" y="815917"/>
          <a:ext cx="8005364" cy="400257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D4A839-C7BE-A8E6-257C-1CE9ED48D021}"/>
              </a:ext>
            </a:extLst>
          </p:cNvPr>
          <p:cNvSpPr>
            <a:spLocks noGrp="1"/>
          </p:cNvSpPr>
          <p:nvPr>
            <p:ph type="title"/>
          </p:nvPr>
        </p:nvSpPr>
        <p:spPr/>
        <p:txBody>
          <a:bodyPr>
            <a:normAutofit fontScale="90000"/>
          </a:bodyPr>
          <a:lstStyle/>
          <a:p>
            <a:r>
              <a:rPr lang="en-US"/>
              <a:t>Limitations on sharing</a:t>
            </a:r>
          </a:p>
        </p:txBody>
      </p:sp>
      <p:sp>
        <p:nvSpPr>
          <p:cNvPr id="3" name="Text Placeholder 2">
            <a:extLst>
              <a:ext uri="{FF2B5EF4-FFF2-40B4-BE49-F238E27FC236}">
                <a16:creationId xmlns:a16="http://schemas.microsoft.com/office/drawing/2014/main" id="{EBE220DB-11E2-2417-7F31-73E26E486E88}"/>
              </a:ext>
            </a:extLst>
          </p:cNvPr>
          <p:cNvSpPr>
            <a:spLocks noGrp="1"/>
          </p:cNvSpPr>
          <p:nvPr>
            <p:ph type="body" idx="1"/>
          </p:nvPr>
        </p:nvSpPr>
        <p:spPr>
          <a:xfrm>
            <a:off x="311700" y="1152474"/>
            <a:ext cx="8520600" cy="3713723"/>
          </a:xfrm>
        </p:spPr>
        <p:txBody>
          <a:bodyPr>
            <a:normAutofit fontScale="55000" lnSpcReduction="20000"/>
          </a:bodyPr>
          <a:lstStyle/>
          <a:p>
            <a:pPr marL="0" indent="0">
              <a:spcBef>
                <a:spcPts val="0"/>
              </a:spcBef>
              <a:spcAft>
                <a:spcPts val="600"/>
              </a:spcAft>
              <a:buClr>
                <a:schemeClr val="tx1"/>
              </a:buClr>
              <a:buNone/>
            </a:pPr>
            <a:r>
              <a:rPr lang="en-US" sz="2800" b="0" i="0" u="none" strike="noStrike">
                <a:solidFill>
                  <a:srgbClr val="212529"/>
                </a:solidFill>
                <a:effectLst/>
                <a:latin typeface="Nunito Sans" pitchFamily="2" charset="77"/>
              </a:rPr>
              <a:t>NIH expects that researchers will maximize scientific data sharing. Certain factors (i.e., ethical, legal, or technical) may necessitate limiting sharing to some extent. </a:t>
            </a:r>
          </a:p>
          <a:p>
            <a:pPr marL="0" indent="0">
              <a:spcBef>
                <a:spcPts val="0"/>
              </a:spcBef>
              <a:spcAft>
                <a:spcPts val="600"/>
              </a:spcAft>
              <a:buClr>
                <a:schemeClr val="tx1"/>
              </a:buClr>
              <a:buNone/>
            </a:pPr>
            <a:r>
              <a:rPr lang="en-US" sz="2600">
                <a:solidFill>
                  <a:schemeClr val="tx1"/>
                </a:solidFill>
                <a:latin typeface="+mn-lt"/>
                <a:ea typeface="Open Sans" panose="020B0606030504020204" pitchFamily="34" charset="0"/>
                <a:cs typeface="Open Sans" panose="020B0606030504020204" pitchFamily="34" charset="0"/>
              </a:rPr>
              <a:t>The DMS plan should describe what data will and will not be shared and why.</a:t>
            </a:r>
          </a:p>
          <a:p>
            <a:pPr marL="401638" indent="-457200">
              <a:spcBef>
                <a:spcPts val="0"/>
              </a:spcBef>
              <a:spcAft>
                <a:spcPts val="600"/>
              </a:spcAft>
              <a:buClr>
                <a:schemeClr val="tx1"/>
              </a:buClr>
              <a:buFont typeface="Arial" panose="020B0604020202020204" pitchFamily="34" charset="0"/>
              <a:buChar char="•"/>
            </a:pPr>
            <a:r>
              <a:rPr lang="en-US" sz="2600">
                <a:solidFill>
                  <a:schemeClr val="tx1"/>
                </a:solidFill>
                <a:latin typeface="+mn-lt"/>
                <a:ea typeface="Open Sans" panose="020B0606030504020204" pitchFamily="34" charset="0"/>
                <a:cs typeface="Open Sans" panose="020B0606030504020204" pitchFamily="34" charset="0"/>
              </a:rPr>
              <a:t>Ethical, legal, and technical factors for limiting sharing of data include:</a:t>
            </a:r>
            <a:r>
              <a:rPr lang="en-US" sz="3000">
                <a:solidFill>
                  <a:schemeClr val="tx1"/>
                </a:solidFill>
                <a:latin typeface="+mn-lt"/>
                <a:ea typeface="Open Sans" panose="020B0606030504020204" pitchFamily="34" charset="0"/>
                <a:cs typeface="Open Sans" panose="020B0606030504020204" pitchFamily="34" charset="0"/>
              </a:rPr>
              <a:t> </a:t>
            </a:r>
          </a:p>
          <a:p>
            <a:pPr marL="796925" lvl="1" indent="-457200">
              <a:spcBef>
                <a:spcPts val="0"/>
              </a:spcBef>
              <a:spcAft>
                <a:spcPts val="600"/>
              </a:spcAft>
              <a:buClr>
                <a:schemeClr val="tx1"/>
              </a:buClr>
            </a:pPr>
            <a:r>
              <a:rPr lang="en-US" sz="2200">
                <a:solidFill>
                  <a:schemeClr val="tx1"/>
                </a:solidFill>
                <a:latin typeface="+mn-lt"/>
                <a:ea typeface="Open Sans" panose="020B0606030504020204" pitchFamily="34" charset="0"/>
                <a:cs typeface="Open Sans" panose="020B0606030504020204" pitchFamily="34" charset="0"/>
              </a:rPr>
              <a:t>Informed consent will not permit or limits scope of sharing or use </a:t>
            </a:r>
          </a:p>
          <a:p>
            <a:pPr marL="796925" lvl="1" indent="-457200">
              <a:spcBef>
                <a:spcPts val="0"/>
              </a:spcBef>
              <a:spcAft>
                <a:spcPts val="600"/>
              </a:spcAft>
              <a:buClr>
                <a:schemeClr val="tx1"/>
              </a:buClr>
            </a:pPr>
            <a:r>
              <a:rPr lang="en-US" sz="2200">
                <a:solidFill>
                  <a:schemeClr val="tx1"/>
                </a:solidFill>
                <a:latin typeface="+mn-lt"/>
                <a:ea typeface="Open Sans" panose="020B0606030504020204" pitchFamily="34" charset="0"/>
                <a:cs typeface="Open Sans" panose="020B0606030504020204" pitchFamily="34" charset="0"/>
              </a:rPr>
              <a:t>Privacy or safety of research participants would be compromised and available protections insufficient</a:t>
            </a:r>
          </a:p>
          <a:p>
            <a:pPr marL="796925" lvl="1" indent="-457200">
              <a:spcBef>
                <a:spcPts val="0"/>
              </a:spcBef>
              <a:spcAft>
                <a:spcPts val="600"/>
              </a:spcAft>
              <a:buClr>
                <a:schemeClr val="tx1"/>
              </a:buClr>
            </a:pPr>
            <a:r>
              <a:rPr lang="en-US" sz="2200">
                <a:solidFill>
                  <a:schemeClr val="tx1"/>
                </a:solidFill>
                <a:latin typeface="+mn-lt"/>
                <a:ea typeface="Open Sans" panose="020B0606030504020204" pitchFamily="34" charset="0"/>
                <a:cs typeface="Open Sans" panose="020B0606030504020204" pitchFamily="34" charset="0"/>
              </a:rPr>
              <a:t>Explicit federal, state, local, or Tribal law, regulation, or policy prohibits disclosure </a:t>
            </a:r>
          </a:p>
          <a:p>
            <a:pPr marL="796925" lvl="1" indent="-457200">
              <a:spcBef>
                <a:spcPts val="0"/>
              </a:spcBef>
              <a:spcAft>
                <a:spcPts val="600"/>
              </a:spcAft>
              <a:buClr>
                <a:schemeClr val="tx1"/>
              </a:buClr>
            </a:pPr>
            <a:r>
              <a:rPr lang="en-US" sz="2200">
                <a:solidFill>
                  <a:schemeClr val="tx1"/>
                </a:solidFill>
                <a:latin typeface="+mn-lt"/>
                <a:ea typeface="Open Sans" panose="020B0606030504020204" pitchFamily="34" charset="0"/>
                <a:cs typeface="Open Sans" panose="020B0606030504020204" pitchFamily="34" charset="0"/>
              </a:rPr>
              <a:t>Restrictions imposed by existing or anticipated agreements with other parties </a:t>
            </a:r>
          </a:p>
          <a:p>
            <a:pPr marL="796925" lvl="1" indent="-457200">
              <a:spcBef>
                <a:spcPts val="0"/>
              </a:spcBef>
              <a:spcAft>
                <a:spcPts val="600"/>
              </a:spcAft>
              <a:buClr>
                <a:schemeClr val="tx1"/>
              </a:buClr>
            </a:pPr>
            <a:r>
              <a:rPr lang="en-US" sz="2200">
                <a:solidFill>
                  <a:schemeClr val="tx1"/>
                </a:solidFill>
                <a:latin typeface="+mn-lt"/>
                <a:ea typeface="Open Sans" panose="020B0606030504020204" pitchFamily="34" charset="0"/>
                <a:cs typeface="Open Sans" panose="020B0606030504020204" pitchFamily="34" charset="0"/>
              </a:rPr>
              <a:t>Datasets cannot practically be digitized with reasonable efforts</a:t>
            </a:r>
          </a:p>
          <a:p>
            <a:pPr marL="401638" indent="-457200">
              <a:spcBef>
                <a:spcPts val="0"/>
              </a:spcBef>
              <a:spcAft>
                <a:spcPts val="600"/>
              </a:spcAft>
              <a:buClr>
                <a:schemeClr val="tx1"/>
              </a:buClr>
              <a:buFont typeface="Arial" panose="020B0604020202020204" pitchFamily="34" charset="0"/>
              <a:buChar char="•"/>
            </a:pPr>
            <a:r>
              <a:rPr lang="en-US" sz="2600">
                <a:solidFill>
                  <a:schemeClr val="tx1"/>
                </a:solidFill>
                <a:latin typeface="+mn-lt"/>
                <a:ea typeface="Open Sans" panose="020B0606030504020204" pitchFamily="34" charset="0"/>
                <a:cs typeface="Open Sans" panose="020B0606030504020204" pitchFamily="34" charset="0"/>
              </a:rPr>
              <a:t>Additional considerations:  </a:t>
            </a:r>
          </a:p>
          <a:p>
            <a:pPr marL="796925" lvl="1" indent="-457200">
              <a:spcBef>
                <a:spcPts val="0"/>
              </a:spcBef>
              <a:spcAft>
                <a:spcPts val="600"/>
              </a:spcAft>
              <a:buClr>
                <a:schemeClr val="tx1"/>
              </a:buClr>
            </a:pPr>
            <a:r>
              <a:rPr lang="en-US" sz="2200">
                <a:solidFill>
                  <a:schemeClr val="tx1"/>
                </a:solidFill>
                <a:latin typeface="+mn-lt"/>
                <a:ea typeface="Open Sans" panose="020B0606030504020204" pitchFamily="34" charset="0"/>
                <a:cs typeface="Open Sans" panose="020B0606030504020204" pitchFamily="34" charset="0"/>
              </a:rPr>
              <a:t>NIH respects Tribal sovereignty and supports responsible management/sharing of American Indian / Alaska Native participant data</a:t>
            </a:r>
          </a:p>
          <a:p>
            <a:pPr marL="796925" lvl="1" indent="-457200">
              <a:spcBef>
                <a:spcPts val="0"/>
              </a:spcBef>
              <a:spcAft>
                <a:spcPts val="600"/>
              </a:spcAft>
              <a:buClr>
                <a:schemeClr val="tx1"/>
              </a:buClr>
            </a:pPr>
            <a:r>
              <a:rPr lang="en-US" sz="2200">
                <a:solidFill>
                  <a:schemeClr val="tx1"/>
                </a:solidFill>
                <a:latin typeface="+mn-lt"/>
                <a:ea typeface="Open Sans" panose="020B0606030504020204" pitchFamily="34" charset="0"/>
                <a:cs typeface="Open Sans" panose="020B0606030504020204" pitchFamily="34" charset="0"/>
              </a:rPr>
              <a:t>SBIR/STTR Program Policy Directive permits withholding data for 20 years, as stipulated in agreements and consistent with program goals </a:t>
            </a:r>
          </a:p>
        </p:txBody>
      </p:sp>
    </p:spTree>
    <p:extLst>
      <p:ext uri="{BB962C8B-B14F-4D97-AF65-F5344CB8AC3E}">
        <p14:creationId xmlns:p14="http://schemas.microsoft.com/office/powerpoint/2010/main" val="33993248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C792FF-96AE-134D-4C2F-022DCAFC5955}"/>
              </a:ext>
            </a:extLst>
          </p:cNvPr>
          <p:cNvSpPr>
            <a:spLocks noGrp="1"/>
          </p:cNvSpPr>
          <p:nvPr>
            <p:ph type="title"/>
          </p:nvPr>
        </p:nvSpPr>
        <p:spPr/>
        <p:txBody>
          <a:bodyPr>
            <a:normAutofit fontScale="90000"/>
          </a:bodyPr>
          <a:lstStyle/>
          <a:p>
            <a:r>
              <a:rPr lang="en-US"/>
              <a:t>When should I share my data?</a:t>
            </a:r>
          </a:p>
        </p:txBody>
      </p:sp>
      <p:sp>
        <p:nvSpPr>
          <p:cNvPr id="3" name="Text Placeholder 2">
            <a:extLst>
              <a:ext uri="{FF2B5EF4-FFF2-40B4-BE49-F238E27FC236}">
                <a16:creationId xmlns:a16="http://schemas.microsoft.com/office/drawing/2014/main" id="{30598E94-317C-6BCA-C236-3BE08136EA3E}"/>
              </a:ext>
            </a:extLst>
          </p:cNvPr>
          <p:cNvSpPr>
            <a:spLocks noGrp="1"/>
          </p:cNvSpPr>
          <p:nvPr>
            <p:ph type="body" idx="1"/>
          </p:nvPr>
        </p:nvSpPr>
        <p:spPr/>
        <p:txBody>
          <a:bodyPr>
            <a:normAutofit/>
          </a:bodyPr>
          <a:lstStyle/>
          <a:p>
            <a:pPr>
              <a:buFont typeface="Arial" panose="020B0604020202020204" pitchFamily="34" charset="0"/>
              <a:buChar char="•"/>
            </a:pPr>
            <a:r>
              <a:rPr lang="en-US" dirty="0">
                <a:solidFill>
                  <a:schemeClr val="tx1"/>
                </a:solidFill>
              </a:rPr>
              <a:t>As soon as possible!</a:t>
            </a:r>
          </a:p>
          <a:p>
            <a:pPr>
              <a:buFont typeface="Arial" panose="020B0604020202020204" pitchFamily="34" charset="0"/>
              <a:buChar char="•"/>
            </a:pPr>
            <a:r>
              <a:rPr lang="en-US" dirty="0">
                <a:solidFill>
                  <a:schemeClr val="tx1"/>
                </a:solidFill>
              </a:rPr>
              <a:t>At time of publication: </a:t>
            </a:r>
          </a:p>
          <a:p>
            <a:pPr lvl="1">
              <a:buFont typeface="Arial" panose="020B0604020202020204" pitchFamily="34" charset="0"/>
              <a:buChar char="•"/>
            </a:pPr>
            <a:r>
              <a:rPr lang="en-US" dirty="0">
                <a:solidFill>
                  <a:schemeClr val="tx1"/>
                </a:solidFill>
              </a:rPr>
              <a:t>Data must be shared no later than the article is available in electronic format or print.</a:t>
            </a:r>
          </a:p>
          <a:p>
            <a:pPr lvl="1">
              <a:buFont typeface="Arial" panose="020B0604020202020204" pitchFamily="34" charset="0"/>
              <a:buChar char="•"/>
            </a:pPr>
            <a:r>
              <a:rPr lang="en-US" dirty="0">
                <a:solidFill>
                  <a:schemeClr val="tx1"/>
                </a:solidFill>
              </a:rPr>
              <a:t>PMC can be proposed as part of the plan contingent on NIH approval</a:t>
            </a:r>
          </a:p>
          <a:p>
            <a:pPr lvl="1">
              <a:buFont typeface="Arial" panose="020B0604020202020204" pitchFamily="34" charset="0"/>
              <a:buChar char="•"/>
            </a:pPr>
            <a:r>
              <a:rPr lang="en-US" dirty="0">
                <a:solidFill>
                  <a:schemeClr val="tx1"/>
                </a:solidFill>
              </a:rPr>
              <a:t>Release of pre-print does not trigger the NIH data sharing requirement</a:t>
            </a:r>
          </a:p>
          <a:p>
            <a:pPr>
              <a:buFont typeface="Arial" panose="020B0604020202020204" pitchFamily="34" charset="0"/>
              <a:buChar char="•"/>
            </a:pPr>
            <a:r>
              <a:rPr lang="en-US" dirty="0">
                <a:solidFill>
                  <a:schemeClr val="tx1"/>
                </a:solidFill>
              </a:rPr>
              <a:t>At the end of the performance period: </a:t>
            </a:r>
          </a:p>
          <a:p>
            <a:pPr lvl="1">
              <a:buFont typeface="Arial" panose="020B0604020202020204" pitchFamily="34" charset="0"/>
              <a:buChar char="•"/>
            </a:pPr>
            <a:r>
              <a:rPr lang="en-US" dirty="0">
                <a:solidFill>
                  <a:schemeClr val="tx1"/>
                </a:solidFill>
              </a:rPr>
              <a:t>Data not shared through publications must be shared at the end of the performance period unless the grant enters a no-cost extension or is renewed.  </a:t>
            </a:r>
          </a:p>
          <a:p>
            <a:pPr lvl="1">
              <a:buFont typeface="Arial" panose="020B0604020202020204" pitchFamily="34" charset="0"/>
              <a:buChar char="•"/>
            </a:pPr>
            <a:r>
              <a:rPr lang="en-US">
                <a:solidFill>
                  <a:schemeClr val="tx1"/>
                </a:solidFill>
              </a:rPr>
              <a:t>NIH expects sharing of null and negative results.</a:t>
            </a:r>
            <a:endParaRPr lang="en-US" dirty="0">
              <a:solidFill>
                <a:schemeClr val="tx1"/>
              </a:solidFill>
            </a:endParaRPr>
          </a:p>
          <a:p>
            <a:pPr lvl="1">
              <a:buFont typeface="Arial" panose="020B0604020202020204" pitchFamily="34" charset="0"/>
              <a:buChar char="•"/>
            </a:pPr>
            <a:r>
              <a:rPr lang="en-US" dirty="0">
                <a:solidFill>
                  <a:schemeClr val="tx1"/>
                </a:solidFill>
              </a:rPr>
              <a:t>When applying for a renewal, sharing data from the previous performance period should be addressed.</a:t>
            </a:r>
          </a:p>
        </p:txBody>
      </p:sp>
    </p:spTree>
    <p:extLst>
      <p:ext uri="{BB962C8B-B14F-4D97-AF65-F5344CB8AC3E}">
        <p14:creationId xmlns:p14="http://schemas.microsoft.com/office/powerpoint/2010/main" val="2704749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Google Shape;80;p17"/>
          <p:cNvSpPr txBox="1">
            <a:spLocks noGrp="1"/>
          </p:cNvSpPr>
          <p:nvPr>
            <p:ph type="title"/>
          </p:nvPr>
        </p:nvSpPr>
        <p:spPr>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Budget </a:t>
            </a:r>
            <a:endParaRPr/>
          </a:p>
        </p:txBody>
      </p:sp>
      <p:sp>
        <p:nvSpPr>
          <p:cNvPr id="6" name="TextBox 5">
            <a:extLst>
              <a:ext uri="{FF2B5EF4-FFF2-40B4-BE49-F238E27FC236}">
                <a16:creationId xmlns:a16="http://schemas.microsoft.com/office/drawing/2014/main" id="{6AA4B4AC-FFDE-B4CC-63B4-C80F55FDD7EC}"/>
              </a:ext>
            </a:extLst>
          </p:cNvPr>
          <p:cNvSpPr txBox="1"/>
          <p:nvPr/>
        </p:nvSpPr>
        <p:spPr>
          <a:xfrm>
            <a:off x="311700" y="1017725"/>
            <a:ext cx="8003244" cy="584775"/>
          </a:xfrm>
          <a:prstGeom prst="rect">
            <a:avLst/>
          </a:prstGeom>
          <a:noFill/>
        </p:spPr>
        <p:txBody>
          <a:bodyPr wrap="square" rtlCol="0">
            <a:spAutoFit/>
          </a:bodyPr>
          <a:lstStyle/>
          <a:p>
            <a:r>
              <a:rPr lang="en-US" sz="1600"/>
              <a:t>Budget is entered as a single line item for DMS Plan costs. These costs are separate from existing budget components and are separate from personnel effort.</a:t>
            </a:r>
          </a:p>
        </p:txBody>
      </p:sp>
      <p:sp>
        <p:nvSpPr>
          <p:cNvPr id="8" name="Rounded Rectangle 7">
            <a:extLst>
              <a:ext uri="{FF2B5EF4-FFF2-40B4-BE49-F238E27FC236}">
                <a16:creationId xmlns:a16="http://schemas.microsoft.com/office/drawing/2014/main" id="{89EE969B-331C-7A63-592B-9711DB6C97EE}"/>
              </a:ext>
            </a:extLst>
          </p:cNvPr>
          <p:cNvSpPr/>
          <p:nvPr/>
        </p:nvSpPr>
        <p:spPr>
          <a:xfrm>
            <a:off x="311699" y="1733388"/>
            <a:ext cx="3999900" cy="253646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39700"/>
            <a:endParaRPr lang="en-US" sz="1800"/>
          </a:p>
          <a:p>
            <a:pPr marL="139700"/>
            <a:r>
              <a:rPr lang="en-US" sz="1800"/>
              <a:t>Allowable Costs:</a:t>
            </a:r>
          </a:p>
          <a:p>
            <a:pPr marL="285750" indent="-285750">
              <a:lnSpc>
                <a:spcPct val="108000"/>
              </a:lnSpc>
              <a:buFont typeface="Arial" panose="020B0604020202020204" pitchFamily="34" charset="0"/>
              <a:buChar char="•"/>
            </a:pPr>
            <a:r>
              <a:rPr lang="en-US" sz="1400"/>
              <a:t>Curating data/developing supporting documentation</a:t>
            </a:r>
          </a:p>
          <a:p>
            <a:pPr marL="285750" indent="-285750">
              <a:lnSpc>
                <a:spcPct val="108000"/>
              </a:lnSpc>
              <a:buFont typeface="Arial" panose="020B0604020202020204" pitchFamily="34" charset="0"/>
              <a:buChar char="•"/>
            </a:pPr>
            <a:r>
              <a:rPr lang="en-US"/>
              <a:t>Formatting data for sharing</a:t>
            </a:r>
          </a:p>
          <a:p>
            <a:pPr marL="285750" indent="-285750">
              <a:lnSpc>
                <a:spcPct val="108000"/>
              </a:lnSpc>
              <a:buFont typeface="Arial" panose="020B0604020202020204" pitchFamily="34" charset="0"/>
              <a:buChar char="•"/>
            </a:pPr>
            <a:r>
              <a:rPr lang="en-US" sz="1400"/>
              <a:t>De-identifying data</a:t>
            </a:r>
          </a:p>
          <a:p>
            <a:pPr marL="285750" indent="-285750">
              <a:lnSpc>
                <a:spcPct val="108000"/>
              </a:lnSpc>
              <a:buFont typeface="Arial" panose="020B0604020202020204" pitchFamily="34" charset="0"/>
              <a:buChar char="•"/>
            </a:pPr>
            <a:r>
              <a:rPr lang="en-US" sz="1400"/>
              <a:t>Preserving/sharing data through repositories</a:t>
            </a:r>
          </a:p>
          <a:p>
            <a:pPr marL="285750" indent="-285750">
              <a:lnSpc>
                <a:spcPct val="108000"/>
              </a:lnSpc>
              <a:buFont typeface="Arial" panose="020B0604020202020204" pitchFamily="34" charset="0"/>
              <a:buChar char="•"/>
            </a:pPr>
            <a:r>
              <a:rPr lang="en-US" sz="1400"/>
              <a:t>Local data management considerations</a:t>
            </a:r>
          </a:p>
          <a:p>
            <a:pPr marL="285750" indent="-285750">
              <a:lnSpc>
                <a:spcPct val="108000"/>
              </a:lnSpc>
              <a:buFont typeface="Arial" panose="020B0604020202020204" pitchFamily="34" charset="0"/>
              <a:buChar char="•"/>
            </a:pPr>
            <a:r>
              <a:rPr lang="en-US"/>
              <a:t>Data repository fees</a:t>
            </a:r>
          </a:p>
          <a:p>
            <a:pPr>
              <a:lnSpc>
                <a:spcPct val="108000"/>
              </a:lnSpc>
            </a:pPr>
            <a:endParaRPr lang="en-US" sz="1400"/>
          </a:p>
          <a:p>
            <a:pPr marL="285750" indent="-285750" algn="ctr">
              <a:buFont typeface="Arial" panose="020B0604020202020204" pitchFamily="34" charset="0"/>
              <a:buChar char="•"/>
            </a:pPr>
            <a:endParaRPr lang="en-US"/>
          </a:p>
        </p:txBody>
      </p:sp>
      <p:sp>
        <p:nvSpPr>
          <p:cNvPr id="11" name="Rounded Rectangle 10">
            <a:extLst>
              <a:ext uri="{FF2B5EF4-FFF2-40B4-BE49-F238E27FC236}">
                <a16:creationId xmlns:a16="http://schemas.microsoft.com/office/drawing/2014/main" id="{0C3E7395-9D83-1BF0-8556-9569740BEDB5}"/>
              </a:ext>
            </a:extLst>
          </p:cNvPr>
          <p:cNvSpPr/>
          <p:nvPr/>
        </p:nvSpPr>
        <p:spPr>
          <a:xfrm>
            <a:off x="4571997" y="1733387"/>
            <a:ext cx="3999900" cy="253646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39700" indent="0">
              <a:buNone/>
            </a:pPr>
            <a:r>
              <a:rPr lang="en-US" sz="1800"/>
              <a:t>Unallowable Costs:</a:t>
            </a:r>
          </a:p>
          <a:p>
            <a:pPr marL="285750" indent="-285750">
              <a:lnSpc>
                <a:spcPct val="108000"/>
              </a:lnSpc>
              <a:buFont typeface="Arial" panose="020B0604020202020204" pitchFamily="34" charset="0"/>
              <a:buChar char="•"/>
            </a:pPr>
            <a:r>
              <a:rPr lang="en-US"/>
              <a:t>Infrastructure costs typically included in indirect costs</a:t>
            </a:r>
          </a:p>
          <a:p>
            <a:pPr marL="285750" indent="-285750">
              <a:lnSpc>
                <a:spcPct val="108000"/>
              </a:lnSpc>
              <a:buFont typeface="Arial" panose="020B0604020202020204" pitchFamily="34" charset="0"/>
              <a:buChar char="•"/>
            </a:pPr>
            <a:r>
              <a:rPr lang="en-US"/>
              <a:t>Costs associated with the routine conduct of research (e.g., costs of gaining access to research data)</a:t>
            </a:r>
          </a:p>
          <a:p>
            <a:pPr>
              <a:lnSpc>
                <a:spcPct val="108000"/>
              </a:lnSpc>
            </a:pPr>
            <a:endParaRPr lang="en-US"/>
          </a:p>
          <a:p>
            <a:pPr>
              <a:lnSpc>
                <a:spcPct val="108000"/>
              </a:lnSpc>
            </a:pPr>
            <a:endParaRPr lang="en-US"/>
          </a:p>
          <a:p>
            <a:pPr marL="285750" indent="-285750" algn="ctr">
              <a:buFont typeface="Arial" panose="020B0604020202020204" pitchFamily="34" charset="0"/>
              <a:buChar char="•"/>
            </a:pPr>
            <a:endParaRPr lang="en-US"/>
          </a:p>
        </p:txBody>
      </p:sp>
      <p:sp>
        <p:nvSpPr>
          <p:cNvPr id="14" name="TextBox 13">
            <a:extLst>
              <a:ext uri="{FF2B5EF4-FFF2-40B4-BE49-F238E27FC236}">
                <a16:creationId xmlns:a16="http://schemas.microsoft.com/office/drawing/2014/main" id="{C4D6707F-E2D4-635F-5A8E-66BEF72635E4}"/>
              </a:ext>
            </a:extLst>
          </p:cNvPr>
          <p:cNvSpPr txBox="1"/>
          <p:nvPr/>
        </p:nvSpPr>
        <p:spPr>
          <a:xfrm>
            <a:off x="453224" y="4484536"/>
            <a:ext cx="7999013" cy="540469"/>
          </a:xfrm>
          <a:prstGeom prst="rect">
            <a:avLst/>
          </a:prstGeom>
          <a:noFill/>
        </p:spPr>
        <p:txBody>
          <a:bodyPr wrap="square" rtlCol="0">
            <a:spAutoFit/>
          </a:bodyPr>
          <a:lstStyle/>
          <a:p>
            <a:r>
              <a:rPr lang="en-US" sz="1400" b="1"/>
              <a:t>IMPORTANT: </a:t>
            </a:r>
            <a:r>
              <a:rPr lang="en-US" sz="1400"/>
              <a:t>Costs Must be incurred during the performance period</a:t>
            </a:r>
          </a:p>
          <a:p>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E0ED81-132F-D363-3E88-9E514BCF8FED}"/>
              </a:ext>
            </a:extLst>
          </p:cNvPr>
          <p:cNvSpPr>
            <a:spLocks noGrp="1"/>
          </p:cNvSpPr>
          <p:nvPr>
            <p:ph type="title"/>
          </p:nvPr>
        </p:nvSpPr>
        <p:spPr/>
        <p:txBody>
          <a:bodyPr>
            <a:normAutofit fontScale="90000"/>
          </a:bodyPr>
          <a:lstStyle/>
          <a:p>
            <a:r>
              <a:rPr lang="en-US"/>
              <a:t>Budget considerations</a:t>
            </a:r>
          </a:p>
        </p:txBody>
      </p:sp>
      <p:sp>
        <p:nvSpPr>
          <p:cNvPr id="3" name="Text Placeholder 2">
            <a:extLst>
              <a:ext uri="{FF2B5EF4-FFF2-40B4-BE49-F238E27FC236}">
                <a16:creationId xmlns:a16="http://schemas.microsoft.com/office/drawing/2014/main" id="{A9C547F1-F332-F5E6-5D84-E8433F8691DF}"/>
              </a:ext>
            </a:extLst>
          </p:cNvPr>
          <p:cNvSpPr>
            <a:spLocks noGrp="1"/>
          </p:cNvSpPr>
          <p:nvPr>
            <p:ph type="body" idx="1"/>
          </p:nvPr>
        </p:nvSpPr>
        <p:spPr>
          <a:xfrm>
            <a:off x="311700" y="1152474"/>
            <a:ext cx="8520600" cy="3838625"/>
          </a:xfrm>
        </p:spPr>
        <p:txBody>
          <a:bodyPr>
            <a:normAutofit lnSpcReduction="10000"/>
          </a:bodyPr>
          <a:lstStyle/>
          <a:p>
            <a:r>
              <a:rPr lang="en-US"/>
              <a:t>Determine repository costs</a:t>
            </a:r>
          </a:p>
          <a:p>
            <a:pPr lvl="1">
              <a:lnSpc>
                <a:spcPct val="114999"/>
              </a:lnSpc>
            </a:pPr>
            <a:r>
              <a:rPr lang="en-US">
                <a:solidFill>
                  <a:srgbClr val="000000"/>
                </a:solidFill>
              </a:rPr>
              <a:t>Repository specific</a:t>
            </a:r>
          </a:p>
          <a:p>
            <a:pPr lvl="1">
              <a:lnSpc>
                <a:spcPct val="114999"/>
              </a:lnSpc>
            </a:pPr>
            <a:r>
              <a:rPr lang="en-US">
                <a:solidFill>
                  <a:srgbClr val="000000"/>
                </a:solidFill>
              </a:rPr>
              <a:t>May include data deposit and/or long term storage fees</a:t>
            </a:r>
          </a:p>
          <a:p>
            <a:pPr lvl="1">
              <a:lnSpc>
                <a:spcPct val="114999"/>
              </a:lnSpc>
            </a:pPr>
            <a:r>
              <a:rPr lang="en-US">
                <a:solidFill>
                  <a:srgbClr val="000000"/>
                </a:solidFill>
              </a:rPr>
              <a:t>Range from free to $1000s</a:t>
            </a:r>
          </a:p>
          <a:p>
            <a:pPr lvl="1">
              <a:lnSpc>
                <a:spcPct val="114999"/>
              </a:lnSpc>
            </a:pPr>
            <a:r>
              <a:rPr lang="en-US">
                <a:solidFill>
                  <a:srgbClr val="000000"/>
                </a:solidFill>
              </a:rPr>
              <a:t>Based on dataset size, security/permissions, curation levels</a:t>
            </a:r>
          </a:p>
          <a:p>
            <a:pPr lvl="1">
              <a:lnSpc>
                <a:spcPct val="114999"/>
              </a:lnSpc>
            </a:pPr>
            <a:endParaRPr lang="en-US">
              <a:solidFill>
                <a:srgbClr val="000000"/>
              </a:solidFill>
            </a:endParaRPr>
          </a:p>
          <a:p>
            <a:r>
              <a:rPr lang="en-US"/>
              <a:t>Preparing data, metadata, de-identification, etc.</a:t>
            </a:r>
          </a:p>
          <a:p>
            <a:pPr lvl="1">
              <a:lnSpc>
                <a:spcPct val="114999"/>
              </a:lnSpc>
            </a:pPr>
            <a:r>
              <a:rPr lang="en-US">
                <a:solidFill>
                  <a:srgbClr val="000000"/>
                </a:solidFill>
              </a:rPr>
              <a:t>External service</a:t>
            </a:r>
          </a:p>
          <a:p>
            <a:pPr lvl="1">
              <a:lnSpc>
                <a:spcPct val="114999"/>
              </a:lnSpc>
            </a:pPr>
            <a:r>
              <a:rPr lang="en-US">
                <a:solidFill>
                  <a:srgbClr val="000000"/>
                </a:solidFill>
              </a:rPr>
              <a:t>Member of the project team</a:t>
            </a:r>
          </a:p>
          <a:p>
            <a:pPr marL="596900" lvl="1" indent="0">
              <a:lnSpc>
                <a:spcPct val="114999"/>
              </a:lnSpc>
              <a:buClr>
                <a:srgbClr val="000000"/>
              </a:buClr>
              <a:buNone/>
            </a:pPr>
            <a:endParaRPr lang="en-US"/>
          </a:p>
          <a:p>
            <a:pPr>
              <a:lnSpc>
                <a:spcPct val="114999"/>
              </a:lnSpc>
              <a:buClr>
                <a:srgbClr val="000000"/>
              </a:buClr>
            </a:pPr>
            <a:r>
              <a:rPr lang="en-US"/>
              <a:t>Resources to help with costs to consider:</a:t>
            </a:r>
          </a:p>
          <a:p>
            <a:pPr lvl="1">
              <a:lnSpc>
                <a:spcPct val="114999"/>
              </a:lnSpc>
              <a:buClr>
                <a:srgbClr val="000000"/>
              </a:buClr>
            </a:pPr>
            <a:r>
              <a:rPr lang="en-US" sz="1500" err="1">
                <a:solidFill>
                  <a:schemeClr val="tx1"/>
                </a:solidFill>
                <a:latin typeface="+mn-lt"/>
              </a:rPr>
              <a:t>OpenAIRE</a:t>
            </a:r>
            <a:r>
              <a:rPr lang="en-US" sz="1500">
                <a:solidFill>
                  <a:schemeClr val="tx1"/>
                </a:solidFill>
                <a:latin typeface="+mn-lt"/>
              </a:rPr>
              <a:t> </a:t>
            </a:r>
            <a:r>
              <a:rPr lang="en-US" sz="1500">
                <a:latin typeface="+mn-lt"/>
                <a:hlinkClick r:id="rId3"/>
              </a:rPr>
              <a:t>Estimating Costs RDM Tool</a:t>
            </a:r>
            <a:r>
              <a:rPr lang="en-US" sz="1500">
                <a:latin typeface="+mn-lt"/>
              </a:rPr>
              <a:t> </a:t>
            </a:r>
            <a:r>
              <a:rPr lang="en-US" sz="1500">
                <a:solidFill>
                  <a:schemeClr val="tx1"/>
                </a:solidFill>
                <a:latin typeface="+mn-lt"/>
              </a:rPr>
              <a:t>(this is in Euros and needs conversion to USD) </a:t>
            </a:r>
            <a:endParaRPr lang="en-US" sz="1500">
              <a:solidFill>
                <a:schemeClr val="dk1"/>
              </a:solidFill>
              <a:latin typeface="+mn-lt"/>
            </a:endParaRPr>
          </a:p>
          <a:p>
            <a:pPr lvl="1">
              <a:lnSpc>
                <a:spcPct val="114999"/>
              </a:lnSpc>
              <a:buClr>
                <a:srgbClr val="000000"/>
              </a:buClr>
            </a:pPr>
            <a:r>
              <a:rPr lang="en-US" sz="1500">
                <a:solidFill>
                  <a:srgbClr val="000000"/>
                </a:solidFill>
                <a:latin typeface="+mn-lt"/>
              </a:rPr>
              <a:t>NIMH </a:t>
            </a:r>
            <a:r>
              <a:rPr lang="en-US" sz="1500">
                <a:solidFill>
                  <a:srgbClr val="232D4B"/>
                </a:solidFill>
                <a:effectLst/>
                <a:latin typeface="+mn-lt"/>
                <a:ea typeface="Calibri" panose="020F0502020204030204" pitchFamily="34" charset="0"/>
                <a:cs typeface="Times New Roman" panose="02020603050405020304" pitchFamily="18" charset="0"/>
              </a:rPr>
              <a:t>Data Archive (NDA)’s </a:t>
            </a:r>
            <a:r>
              <a:rPr lang="en-US" sz="1500" u="none" strike="noStrike">
                <a:solidFill>
                  <a:srgbClr val="2954D1"/>
                </a:solidFill>
                <a:effectLst/>
                <a:latin typeface="+mn-lt"/>
                <a:ea typeface="Calibri" panose="020F0502020204030204" pitchFamily="34" charset="0"/>
                <a:cs typeface="Times New Roman" panose="02020603050405020304" pitchFamily="18" charset="0"/>
                <a:hlinkClick r:id="rId4"/>
              </a:rPr>
              <a:t>budgeting guide</a:t>
            </a:r>
            <a:r>
              <a:rPr lang="en-US" sz="1500">
                <a:effectLst/>
                <a:latin typeface="+mn-lt"/>
              </a:rPr>
              <a:t> </a:t>
            </a:r>
            <a:r>
              <a:rPr lang="en-US" sz="1500">
                <a:solidFill>
                  <a:schemeClr val="tx1"/>
                </a:solidFill>
                <a:effectLst/>
                <a:latin typeface="+mn-lt"/>
              </a:rPr>
              <a:t>and</a:t>
            </a:r>
            <a:r>
              <a:rPr lang="en-US" sz="1500">
                <a:effectLst/>
                <a:latin typeface="+mn-lt"/>
              </a:rPr>
              <a:t> </a:t>
            </a:r>
            <a:r>
              <a:rPr lang="en-US" sz="1500" u="sng">
                <a:solidFill>
                  <a:srgbClr val="2954D1"/>
                </a:solidFill>
                <a:effectLst/>
                <a:latin typeface="+mn-lt"/>
                <a:ea typeface="Calibri" panose="020F0502020204030204" pitchFamily="34" charset="0"/>
                <a:cs typeface="Times New Roman" panose="02020603050405020304" pitchFamily="18" charset="0"/>
                <a:hlinkClick r:id="rId5"/>
              </a:rPr>
              <a:t>NDA Data Submission Cost Estimation Tool</a:t>
            </a:r>
            <a:r>
              <a:rPr lang="en-US" sz="1500">
                <a:effectLst/>
                <a:latin typeface="+mn-lt"/>
              </a:rPr>
              <a:t> </a:t>
            </a:r>
            <a:endParaRPr lang="en-US" sz="1500">
              <a:solidFill>
                <a:srgbClr val="000000"/>
              </a:solidFill>
              <a:latin typeface="+mn-lt"/>
            </a:endParaRPr>
          </a:p>
          <a:p>
            <a:pPr marL="114300" indent="0">
              <a:lnSpc>
                <a:spcPct val="114999"/>
              </a:lnSpc>
              <a:buClr>
                <a:srgbClr val="000000"/>
              </a:buClr>
              <a:buNone/>
            </a:pPr>
            <a:endParaRPr lang="en-US">
              <a:solidFill>
                <a:srgbClr val="000000"/>
              </a:solidFill>
            </a:endParaRPr>
          </a:p>
          <a:p>
            <a:pPr lvl="1">
              <a:lnSpc>
                <a:spcPct val="114999"/>
              </a:lnSpc>
              <a:buSzPts val="1800"/>
            </a:pPr>
            <a:endParaRPr lang="en-US">
              <a:solidFill>
                <a:srgbClr val="000000"/>
              </a:solidFill>
            </a:endParaRPr>
          </a:p>
        </p:txBody>
      </p:sp>
    </p:spTree>
    <p:extLst>
      <p:ext uri="{BB962C8B-B14F-4D97-AF65-F5344CB8AC3E}">
        <p14:creationId xmlns:p14="http://schemas.microsoft.com/office/powerpoint/2010/main" val="2133087699"/>
      </p:ext>
    </p:extLst>
  </p:cSld>
  <p:clrMapOvr>
    <a:masterClrMapping/>
  </p:clrMapOvr>
</p:sld>
</file>

<file path=ppt/theme/theme1.xml><?xml version="1.0" encoding="utf-8"?>
<a:theme xmlns:a="http://schemas.openxmlformats.org/drawingml/2006/main" name="RR theme">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2515</Words>
  <Application>Microsoft Macintosh PowerPoint</Application>
  <PresentationFormat>On-screen Show (16:9)</PresentationFormat>
  <Paragraphs>262</Paragraphs>
  <Slides>23</Slides>
  <Notes>17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23</vt:i4>
      </vt:variant>
    </vt:vector>
  </HeadingPairs>
  <TitlesOfParts>
    <vt:vector size="31" baseType="lpstr">
      <vt:lpstr>Nunito Sans</vt:lpstr>
      <vt:lpstr>Work Sans</vt:lpstr>
      <vt:lpstr>Calibri</vt:lpstr>
      <vt:lpstr>Lato</vt:lpstr>
      <vt:lpstr>Source Sans 3 VF</vt:lpstr>
      <vt:lpstr>Symbol</vt:lpstr>
      <vt:lpstr>Arial</vt:lpstr>
      <vt:lpstr>RR theme</vt:lpstr>
      <vt:lpstr>PowerPoint Presentation</vt:lpstr>
      <vt:lpstr>NIH DMS Plans and Practices</vt:lpstr>
      <vt:lpstr>Scope: Proposals submitted on or after Jan 25th 2023</vt:lpstr>
      <vt:lpstr>Why does NIH want data to be shared?</vt:lpstr>
      <vt:lpstr>Elements of 2023 NIH Data Management and Sharing Plan</vt:lpstr>
      <vt:lpstr>Limitations on sharing</vt:lpstr>
      <vt:lpstr>When should I share my data?</vt:lpstr>
      <vt:lpstr>Budget </vt:lpstr>
      <vt:lpstr>Budget considerations</vt:lpstr>
      <vt:lpstr>PowerPoint Presentation</vt:lpstr>
      <vt:lpstr>DMS Plan Budget Justification</vt:lpstr>
      <vt:lpstr>Oversight of Data Management</vt:lpstr>
      <vt:lpstr>DMS plan review</vt:lpstr>
      <vt:lpstr>Collecting data with sharing in mind</vt:lpstr>
      <vt:lpstr>Choosing a repository</vt:lpstr>
      <vt:lpstr>Writing your DSM Plan</vt:lpstr>
      <vt:lpstr>https://dmptool.org/</vt:lpstr>
      <vt:lpstr>https://dmptool.org/public_templates</vt:lpstr>
      <vt:lpstr>https://dmptool.org/plans/new</vt:lpstr>
      <vt:lpstr>https://dmptool.org/general_guidance</vt:lpstr>
      <vt:lpstr>Other considerations and reminders</vt:lpstr>
      <vt:lpstr>Federal Demonstration Partnership (FDP) template Pilot</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Abby Fellows</cp:lastModifiedBy>
  <cp:revision>1</cp:revision>
  <dcterms:modified xsi:type="dcterms:W3CDTF">2023-01-31T13:41:47Z</dcterms:modified>
</cp:coreProperties>
</file>