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1" r:id="rId2"/>
    <p:sldMasterId id="2147483663" r:id="rId3"/>
    <p:sldMasterId id="2147483665" r:id="rId4"/>
    <p:sldMasterId id="2147483667" r:id="rId5"/>
    <p:sldMasterId id="2147483669" r:id="rId6"/>
    <p:sldMasterId id="2147483671" r:id="rId7"/>
    <p:sldMasterId id="2147483673" r:id="rId8"/>
  </p:sldMasterIdLst>
  <p:notesMasterIdLst>
    <p:notesMasterId r:id="rId39"/>
  </p:notesMasterIdLst>
  <p:handoutMasterIdLst>
    <p:handoutMasterId r:id="rId40"/>
  </p:handoutMasterIdLst>
  <p:sldIdLst>
    <p:sldId id="258" r:id="rId9"/>
    <p:sldId id="259" r:id="rId10"/>
    <p:sldId id="260" r:id="rId11"/>
    <p:sldId id="261" r:id="rId12"/>
    <p:sldId id="263" r:id="rId13"/>
    <p:sldId id="262" r:id="rId14"/>
    <p:sldId id="264" r:id="rId15"/>
    <p:sldId id="265" r:id="rId16"/>
    <p:sldId id="295" r:id="rId17"/>
    <p:sldId id="296" r:id="rId18"/>
    <p:sldId id="297" r:id="rId19"/>
    <p:sldId id="298" r:id="rId20"/>
    <p:sldId id="299" r:id="rId21"/>
    <p:sldId id="300" r:id="rId22"/>
    <p:sldId id="301" r:id="rId23"/>
    <p:sldId id="280" r:id="rId24"/>
    <p:sldId id="267" r:id="rId25"/>
    <p:sldId id="287" r:id="rId26"/>
    <p:sldId id="292" r:id="rId27"/>
    <p:sldId id="302" r:id="rId28"/>
    <p:sldId id="288" r:id="rId29"/>
    <p:sldId id="291" r:id="rId30"/>
    <p:sldId id="281" r:id="rId31"/>
    <p:sldId id="273" r:id="rId32"/>
    <p:sldId id="276" r:id="rId33"/>
    <p:sldId id="285" r:id="rId34"/>
    <p:sldId id="284" r:id="rId35"/>
    <p:sldId id="278" r:id="rId36"/>
    <p:sldId id="290" r:id="rId37"/>
    <p:sldId id="279" r:id="rId38"/>
  </p:sldIdLst>
  <p:sldSz cx="9144000" cy="6858000" type="screen4x3"/>
  <p:notesSz cx="9296400" cy="70104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928">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A9A9E9"/>
    <a:srgbClr val="FFCC66"/>
    <a:srgbClr val="00CCFF"/>
    <a:srgbClr val="005986"/>
    <a:srgbClr val="FFFF66"/>
    <a:srgbClr val="003399"/>
    <a:srgbClr val="CC00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0" autoAdjust="0"/>
    <p:restoredTop sz="81934" autoAdjust="0"/>
  </p:normalViewPr>
  <p:slideViewPr>
    <p:cSldViewPr showGuides="1">
      <p:cViewPr varScale="1">
        <p:scale>
          <a:sx n="71" d="100"/>
          <a:sy n="71" d="100"/>
        </p:scale>
        <p:origin x="1072" y="168"/>
      </p:cViewPr>
      <p:guideLst>
        <p:guide orient="horz" pos="1440"/>
        <p:guide pos="2928"/>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4" d="100"/>
        <a:sy n="64" d="100"/>
      </p:scale>
      <p:origin x="0" y="1565"/>
    </p:cViewPr>
  </p:sorterViewPr>
  <p:notesViewPr>
    <p:cSldViewPr showGuides="1">
      <p:cViewPr varScale="1">
        <p:scale>
          <a:sx n="82" d="100"/>
          <a:sy n="82" d="100"/>
        </p:scale>
        <p:origin x="-979" y="-7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4028159" cy="350040"/>
          </a:xfrm>
          <a:prstGeom prst="rect">
            <a:avLst/>
          </a:prstGeom>
          <a:noFill/>
          <a:ln w="12700" cap="sq">
            <a:noFill/>
            <a:miter lim="800000"/>
            <a:headEnd type="none" w="sm" len="sm"/>
            <a:tailEnd type="none" w="sm" len="sm"/>
          </a:ln>
          <a:effectLst/>
        </p:spPr>
        <p:txBody>
          <a:bodyPr vert="horz" wrap="square" lIns="93162" tIns="46581" rIns="93162" bIns="46581" numCol="1" anchor="t" anchorCtr="0" compatLnSpc="1">
            <a:prstTxWarp prst="textNoShape">
              <a:avLst/>
            </a:prstTxWarp>
          </a:bodyPr>
          <a:lstStyle>
            <a:lvl1pPr defTabSz="931574">
              <a:defRPr kumimoji="0" sz="1200">
                <a:latin typeface="Times" charset="0"/>
              </a:defRPr>
            </a:lvl1pPr>
          </a:lstStyle>
          <a:p>
            <a:r>
              <a:rPr lang="en-US" altLang="en-US" dirty="0"/>
              <a:t>Introduction to </a:t>
            </a:r>
            <a:r>
              <a:rPr lang="en-US" altLang="en-US" dirty="0" smtClean="0"/>
              <a:t>PowerPoint</a:t>
            </a:r>
            <a:endParaRPr lang="en-US" altLang="en-US" dirty="0"/>
          </a:p>
        </p:txBody>
      </p:sp>
      <p:sp>
        <p:nvSpPr>
          <p:cNvPr id="39939" name="Rectangle 3"/>
          <p:cNvSpPr>
            <a:spLocks noGrp="1" noChangeArrowheads="1"/>
          </p:cNvSpPr>
          <p:nvPr>
            <p:ph type="dt" sz="quarter" idx="1"/>
          </p:nvPr>
        </p:nvSpPr>
        <p:spPr bwMode="auto">
          <a:xfrm>
            <a:off x="5268244" y="0"/>
            <a:ext cx="4028159" cy="350040"/>
          </a:xfrm>
          <a:prstGeom prst="rect">
            <a:avLst/>
          </a:prstGeom>
          <a:noFill/>
          <a:ln w="12700" cap="sq">
            <a:noFill/>
            <a:miter lim="800000"/>
            <a:headEnd type="none" w="sm" len="sm"/>
            <a:tailEnd type="none" w="sm" len="sm"/>
          </a:ln>
          <a:effectLst/>
        </p:spPr>
        <p:txBody>
          <a:bodyPr vert="horz" wrap="square" lIns="93162" tIns="46581" rIns="93162" bIns="46581" numCol="1" anchor="t" anchorCtr="0" compatLnSpc="1">
            <a:prstTxWarp prst="textNoShape">
              <a:avLst/>
            </a:prstTxWarp>
          </a:bodyPr>
          <a:lstStyle>
            <a:lvl1pPr algn="r" defTabSz="931574">
              <a:defRPr kumimoji="0" sz="1200">
                <a:latin typeface="Times" charset="0"/>
              </a:defRPr>
            </a:lvl1pPr>
          </a:lstStyle>
          <a:p>
            <a:endParaRPr lang="en-US" altLang="en-US" dirty="0"/>
          </a:p>
        </p:txBody>
      </p:sp>
      <p:sp>
        <p:nvSpPr>
          <p:cNvPr id="39940" name="Rectangle 4"/>
          <p:cNvSpPr>
            <a:spLocks noGrp="1" noChangeArrowheads="1"/>
          </p:cNvSpPr>
          <p:nvPr>
            <p:ph type="ftr" sz="quarter" idx="2"/>
          </p:nvPr>
        </p:nvSpPr>
        <p:spPr bwMode="auto">
          <a:xfrm>
            <a:off x="1" y="6660360"/>
            <a:ext cx="4028159" cy="350040"/>
          </a:xfrm>
          <a:prstGeom prst="rect">
            <a:avLst/>
          </a:prstGeom>
          <a:noFill/>
          <a:ln w="12700" cap="sq">
            <a:noFill/>
            <a:miter lim="800000"/>
            <a:headEnd type="none" w="sm" len="sm"/>
            <a:tailEnd type="none" w="sm" len="sm"/>
          </a:ln>
          <a:effectLst/>
        </p:spPr>
        <p:txBody>
          <a:bodyPr vert="horz" wrap="square" lIns="93162" tIns="46581" rIns="93162" bIns="46581" numCol="1" anchor="b" anchorCtr="0" compatLnSpc="1">
            <a:prstTxWarp prst="textNoShape">
              <a:avLst/>
            </a:prstTxWarp>
          </a:bodyPr>
          <a:lstStyle>
            <a:lvl1pPr defTabSz="931574">
              <a:defRPr kumimoji="0" sz="1200">
                <a:latin typeface="Times" charset="0"/>
              </a:defRPr>
            </a:lvl1pPr>
          </a:lstStyle>
          <a:p>
            <a:endParaRPr lang="en-US" altLang="en-US" dirty="0"/>
          </a:p>
        </p:txBody>
      </p:sp>
      <p:sp>
        <p:nvSpPr>
          <p:cNvPr id="39941" name="Rectangle 5"/>
          <p:cNvSpPr>
            <a:spLocks noGrp="1" noChangeArrowheads="1"/>
          </p:cNvSpPr>
          <p:nvPr>
            <p:ph type="sldNum" sz="quarter" idx="3"/>
          </p:nvPr>
        </p:nvSpPr>
        <p:spPr bwMode="auto">
          <a:xfrm>
            <a:off x="5268244" y="6660360"/>
            <a:ext cx="4028159" cy="350040"/>
          </a:xfrm>
          <a:prstGeom prst="rect">
            <a:avLst/>
          </a:prstGeom>
          <a:noFill/>
          <a:ln w="12700" cap="sq">
            <a:noFill/>
            <a:miter lim="800000"/>
            <a:headEnd type="none" w="sm" len="sm"/>
            <a:tailEnd type="none" w="sm" len="sm"/>
          </a:ln>
          <a:effectLst/>
        </p:spPr>
        <p:txBody>
          <a:bodyPr vert="horz" wrap="square" lIns="93162" tIns="46581" rIns="93162" bIns="46581" numCol="1" anchor="b" anchorCtr="0" compatLnSpc="1">
            <a:prstTxWarp prst="textNoShape">
              <a:avLst/>
            </a:prstTxWarp>
          </a:bodyPr>
          <a:lstStyle>
            <a:lvl1pPr algn="r" defTabSz="931574">
              <a:defRPr kumimoji="0" sz="1200">
                <a:latin typeface="Times" charset="0"/>
              </a:defRPr>
            </a:lvl1pPr>
          </a:lstStyle>
          <a:p>
            <a:fld id="{863CB16B-2BD5-4A73-A6FD-DCD3AF3582CB}" type="slidenum">
              <a:rPr lang="en-US" altLang="en-US"/>
              <a:pPr/>
              <a:t>‹#›</a:t>
            </a:fld>
            <a:endParaRPr lang="en-US" altLang="en-US" dirty="0"/>
          </a:p>
        </p:txBody>
      </p:sp>
    </p:spTree>
    <p:extLst>
      <p:ext uri="{BB962C8B-B14F-4D97-AF65-F5344CB8AC3E}">
        <p14:creationId xmlns:p14="http://schemas.microsoft.com/office/powerpoint/2010/main" val="11802051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Rot="1" noChangeAspect="1" noChangeArrowheads="1"/>
          </p:cNvSpPr>
          <p:nvPr>
            <p:ph type="sldImg" idx="2"/>
          </p:nvPr>
        </p:nvSpPr>
        <p:spPr bwMode="auto">
          <a:xfrm>
            <a:off x="1752600" y="210407"/>
            <a:ext cx="5943600" cy="4456806"/>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228600" y="4844322"/>
            <a:ext cx="8915400" cy="2089878"/>
          </a:xfrm>
          <a:prstGeom prst="rect">
            <a:avLst/>
          </a:prstGeom>
          <a:noFill/>
          <a:ln w="12700" cap="sq">
            <a:noFill/>
            <a:miter lim="800000"/>
            <a:headEnd type="none" w="sm" len="sm"/>
            <a:tailEnd type="none" w="sm" len="sm"/>
          </a:ln>
          <a:effectLst/>
        </p:spPr>
        <p:txBody>
          <a:bodyPr vert="horz" wrap="square" lIns="93162" tIns="46581" rIns="93162" bIns="46581"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Rectangle 3"/>
          <p:cNvSpPr/>
          <p:nvPr/>
        </p:nvSpPr>
        <p:spPr>
          <a:xfrm>
            <a:off x="0" y="0"/>
            <a:ext cx="9296400" cy="701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75378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11138"/>
            <a:ext cx="5940425" cy="44561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419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r>
              <a:rPr lang="en-US" dirty="0" smtClean="0"/>
              <a:t>Black background,</a:t>
            </a:r>
            <a:r>
              <a:rPr lang="en-US" baseline="0" dirty="0" smtClean="0"/>
              <a:t> white text.  Too much contrast.</a:t>
            </a:r>
          </a:p>
          <a:p>
            <a:r>
              <a:rPr lang="en-US" baseline="0" dirty="0" smtClean="0"/>
              <a:t>Text can appear to “bloom” and be hard to read.</a:t>
            </a:r>
            <a:endParaRPr lang="en-US" dirty="0"/>
          </a:p>
        </p:txBody>
      </p:sp>
    </p:spTree>
    <p:extLst>
      <p:ext uri="{BB962C8B-B14F-4D97-AF65-F5344CB8AC3E}">
        <p14:creationId xmlns:p14="http://schemas.microsoft.com/office/powerpoint/2010/main" val="228097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11138"/>
            <a:ext cx="5940425" cy="4456112"/>
          </a:xfrm>
        </p:spPr>
      </p:sp>
      <p:sp>
        <p:nvSpPr>
          <p:cNvPr id="3" name="Notes Placeholder 2"/>
          <p:cNvSpPr>
            <a:spLocks noGrp="1"/>
          </p:cNvSpPr>
          <p:nvPr>
            <p:ph type="body" idx="1"/>
          </p:nvPr>
        </p:nvSpPr>
        <p:spPr/>
        <p:txBody>
          <a:bodyPr/>
          <a:lstStyle/>
          <a:p>
            <a:r>
              <a:rPr lang="en-US" dirty="0" smtClean="0"/>
              <a:t>Example:</a:t>
            </a:r>
          </a:p>
          <a:p>
            <a:r>
              <a:rPr lang="en-US" dirty="0" smtClean="0"/>
              <a:t>Better contrast with cool and warm color instead of brightness</a:t>
            </a:r>
            <a:r>
              <a:rPr lang="en-US" baseline="0" dirty="0" smtClean="0"/>
              <a:t> differences.  Use color to highlight important information.</a:t>
            </a:r>
            <a:endParaRPr lang="en-US" dirty="0"/>
          </a:p>
        </p:txBody>
      </p:sp>
    </p:spTree>
    <p:extLst>
      <p:ext uri="{BB962C8B-B14F-4D97-AF65-F5344CB8AC3E}">
        <p14:creationId xmlns:p14="http://schemas.microsoft.com/office/powerpoint/2010/main" val="342173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11138"/>
            <a:ext cx="5940425" cy="4456112"/>
          </a:xfrm>
        </p:spPr>
      </p:sp>
      <p:sp>
        <p:nvSpPr>
          <p:cNvPr id="3" name="Notes Placeholder 2"/>
          <p:cNvSpPr>
            <a:spLocks noGrp="1"/>
          </p:cNvSpPr>
          <p:nvPr>
            <p:ph type="body" idx="1"/>
          </p:nvPr>
        </p:nvSpPr>
        <p:spPr/>
        <p:txBody>
          <a:bodyPr/>
          <a:lstStyle/>
          <a:p>
            <a:r>
              <a:rPr lang="en-US" dirty="0" smtClean="0"/>
              <a:t>Example:</a:t>
            </a:r>
          </a:p>
          <a:p>
            <a:r>
              <a:rPr lang="en-US" dirty="0" smtClean="0"/>
              <a:t>Add graphics to accentuate the most important information,</a:t>
            </a:r>
            <a:r>
              <a:rPr lang="en-US" baseline="0" dirty="0" smtClean="0"/>
              <a:t> change the title to reinforce the message.</a:t>
            </a:r>
            <a:endParaRPr lang="en-US" dirty="0"/>
          </a:p>
        </p:txBody>
      </p:sp>
    </p:spTree>
    <p:extLst>
      <p:ext uri="{BB962C8B-B14F-4D97-AF65-F5344CB8AC3E}">
        <p14:creationId xmlns:p14="http://schemas.microsoft.com/office/powerpoint/2010/main" val="100943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r>
              <a:rPr lang="en-US" dirty="0" smtClean="0"/>
              <a:t>Scanned image of a graphic.  Too</a:t>
            </a:r>
            <a:r>
              <a:rPr lang="en-US" baseline="0" dirty="0" smtClean="0"/>
              <a:t> much contrast, thin lines and small text, vertical text, the scale is larger than needed.</a:t>
            </a:r>
            <a:endParaRPr lang="en-US" dirty="0"/>
          </a:p>
        </p:txBody>
      </p:sp>
    </p:spTree>
    <p:extLst>
      <p:ext uri="{BB962C8B-B14F-4D97-AF65-F5344CB8AC3E}">
        <p14:creationId xmlns:p14="http://schemas.microsoft.com/office/powerpoint/2010/main" val="3645480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11138"/>
            <a:ext cx="5940425" cy="4456112"/>
          </a:xfrm>
        </p:spPr>
      </p:sp>
      <p:sp>
        <p:nvSpPr>
          <p:cNvPr id="3" name="Notes Placeholder 2"/>
          <p:cNvSpPr>
            <a:spLocks noGrp="1"/>
          </p:cNvSpPr>
          <p:nvPr>
            <p:ph type="body" idx="1"/>
          </p:nvPr>
        </p:nvSpPr>
        <p:spPr/>
        <p:txBody>
          <a:bodyPr/>
          <a:lstStyle/>
          <a:p>
            <a:r>
              <a:rPr lang="en-US" dirty="0" smtClean="0"/>
              <a:t>Example:</a:t>
            </a:r>
          </a:p>
          <a:p>
            <a:r>
              <a:rPr lang="en-US" dirty="0" smtClean="0"/>
              <a:t>Improved by tracing with the Drawing Tools, adding color and using color to illustrate key</a:t>
            </a:r>
            <a:r>
              <a:rPr lang="en-US" baseline="0" dirty="0" smtClean="0"/>
              <a:t> concepts.</a:t>
            </a:r>
            <a:endParaRPr lang="en-US" dirty="0"/>
          </a:p>
        </p:txBody>
      </p:sp>
    </p:spTree>
    <p:extLst>
      <p:ext uri="{BB962C8B-B14F-4D97-AF65-F5344CB8AC3E}">
        <p14:creationId xmlns:p14="http://schemas.microsoft.com/office/powerpoint/2010/main" val="1209298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8"/>
          <p:cNvSpPr>
            <a:spLocks noGrp="1"/>
          </p:cNvSpPr>
          <p:nvPr>
            <p:ph type="body" idx="1"/>
          </p:nvPr>
        </p:nvSpPr>
        <p:spPr/>
        <p:txBody>
          <a:bodyPr/>
          <a:lstStyle/>
          <a:p>
            <a:r>
              <a:rPr lang="en-US" dirty="0" smtClean="0"/>
              <a:t>Example:</a:t>
            </a:r>
          </a:p>
          <a:p>
            <a:r>
              <a:rPr lang="en-US" dirty="0" smtClean="0"/>
              <a:t>Use bold graphics and</a:t>
            </a:r>
            <a:r>
              <a:rPr lang="en-US" baseline="0" dirty="0" smtClean="0"/>
              <a:t>/or </a:t>
            </a:r>
            <a:r>
              <a:rPr lang="en-US" dirty="0" smtClean="0"/>
              <a:t>images and simple statements to promote active thinking about key issues.</a:t>
            </a:r>
          </a:p>
          <a:p>
            <a:endParaRPr lang="en-US" dirty="0" smtClean="0"/>
          </a:p>
        </p:txBody>
      </p:sp>
      <p:sp>
        <p:nvSpPr>
          <p:cNvPr id="4" name="Slide Image Placeholder 3"/>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1110764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11138"/>
            <a:ext cx="5940425" cy="4456112"/>
          </a:xfrm>
        </p:spPr>
      </p:sp>
      <p:sp>
        <p:nvSpPr>
          <p:cNvPr id="3" name="Notes Placeholder 2"/>
          <p:cNvSpPr>
            <a:spLocks noGrp="1"/>
          </p:cNvSpPr>
          <p:nvPr>
            <p:ph type="body" idx="1"/>
          </p:nvPr>
        </p:nvSpPr>
        <p:spPr/>
        <p:txBody>
          <a:bodyPr/>
          <a:lstStyle/>
          <a:p>
            <a:r>
              <a:rPr lang="en-US" dirty="0" smtClean="0"/>
              <a:t>Example:</a:t>
            </a:r>
          </a:p>
          <a:p>
            <a:r>
              <a:rPr lang="en-US" dirty="0" smtClean="0"/>
              <a:t>Good: use of color and italics to highlight</a:t>
            </a:r>
            <a:r>
              <a:rPr lang="en-US" baseline="0" dirty="0" smtClean="0"/>
              <a:t> important information.  Include definition of key terms.</a:t>
            </a:r>
          </a:p>
          <a:p>
            <a:r>
              <a:rPr lang="en-US" baseline="0" dirty="0" smtClean="0"/>
              <a:t>Bad: black background, white text, graphic not connected to content.  </a:t>
            </a:r>
          </a:p>
          <a:p>
            <a:r>
              <a:rPr lang="en-US" baseline="0" dirty="0" smtClean="0"/>
              <a:t>A clock face graphic would be better than a smiley face.</a:t>
            </a:r>
            <a:endParaRPr lang="en-US" dirty="0"/>
          </a:p>
        </p:txBody>
      </p:sp>
    </p:spTree>
    <p:extLst>
      <p:ext uri="{BB962C8B-B14F-4D97-AF65-F5344CB8AC3E}">
        <p14:creationId xmlns:p14="http://schemas.microsoft.com/office/powerpoint/2010/main" val="893943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p:txBody>
          <a:bodyPr/>
          <a:lstStyle/>
          <a:p>
            <a:r>
              <a:rPr lang="en-US" altLang="en-US" dirty="0" smtClean="0"/>
              <a:t>When you launch PowerPoint it opens a blank presentation using the default design theme.  Within the program you can create a new presentation using many other options.</a:t>
            </a:r>
            <a:endParaRPr lang="en-US" altLang="en-US" dirty="0"/>
          </a:p>
        </p:txBody>
      </p:sp>
      <p:sp>
        <p:nvSpPr>
          <p:cNvPr id="5" name="Slide Image Placeholder 4"/>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89056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p:cNvSpPr>
          <p:nvPr>
            <p:ph type="sldImg"/>
          </p:nvPr>
        </p:nvSpPr>
        <p:spPr>
          <a:xfrm>
            <a:off x="1754188" y="211138"/>
            <a:ext cx="5940425" cy="4456112"/>
          </a:xfrm>
          <a:ln/>
        </p:spPr>
      </p:sp>
      <p:sp>
        <p:nvSpPr>
          <p:cNvPr id="73731" name="Rectangle 3"/>
          <p:cNvSpPr>
            <a:spLocks noGrp="1" noChangeArrowheads="1"/>
          </p:cNvSpPr>
          <p:nvPr>
            <p:ph type="body" idx="1"/>
          </p:nvPr>
        </p:nvSpPr>
        <p:spPr/>
        <p:txBody>
          <a:bodyPr/>
          <a:lstStyle/>
          <a:p>
            <a:r>
              <a:rPr lang="en-US" altLang="en-US" dirty="0" smtClean="0"/>
              <a:t>A</a:t>
            </a:r>
            <a:r>
              <a:rPr lang="en-US" altLang="en-US" baseline="0" dirty="0" smtClean="0"/>
              <a:t> Title Slide is the default first layout, the default</a:t>
            </a:r>
            <a:r>
              <a:rPr lang="en-US" altLang="en-US" dirty="0"/>
              <a:t> </a:t>
            </a:r>
            <a:r>
              <a:rPr lang="en-US" altLang="en-US" baseline="0" dirty="0" smtClean="0"/>
              <a:t>second slide is a Title and Content layout. Adding slides after that uses the layout of current slide. Use the </a:t>
            </a:r>
            <a:r>
              <a:rPr lang="en-US" altLang="en-US" i="1" baseline="0" dirty="0" smtClean="0"/>
              <a:t>New Slide </a:t>
            </a:r>
            <a:r>
              <a:rPr lang="en-US" altLang="en-US" baseline="0" dirty="0" smtClean="0"/>
              <a:t>dropdown arrow to select</a:t>
            </a:r>
            <a:r>
              <a:rPr lang="en-US" altLang="en-US" dirty="0" smtClean="0"/>
              <a:t> </a:t>
            </a:r>
            <a:r>
              <a:rPr lang="en-US" altLang="en-US" baseline="0" dirty="0" smtClean="0"/>
              <a:t>a layout</a:t>
            </a:r>
            <a:r>
              <a:rPr lang="en-US" altLang="en-US" dirty="0" smtClean="0"/>
              <a:t> </a:t>
            </a:r>
            <a:r>
              <a:rPr lang="en-US" altLang="en-US" dirty="0" smtClean="0"/>
              <a:t>and create a new </a:t>
            </a:r>
            <a:r>
              <a:rPr lang="en-US" altLang="en-US" dirty="0" smtClean="0"/>
              <a:t>slide</a:t>
            </a:r>
            <a:endParaRPr lang="en-US" altLang="en-US" baseline="0" dirty="0" smtClean="0"/>
          </a:p>
          <a:p>
            <a:r>
              <a:rPr lang="en-US" altLang="en-US" dirty="0" smtClean="0"/>
              <a:t>Use the </a:t>
            </a:r>
            <a:r>
              <a:rPr lang="en-US" altLang="en-US" i="1" dirty="0" smtClean="0"/>
              <a:t>Layout</a:t>
            </a:r>
            <a:r>
              <a:rPr lang="en-US" altLang="en-US" dirty="0" smtClean="0"/>
              <a:t>  dropdown to select a different layout for </a:t>
            </a:r>
            <a:r>
              <a:rPr lang="en-US" altLang="en-US" dirty="0" smtClean="0"/>
              <a:t>an existing </a:t>
            </a:r>
            <a:r>
              <a:rPr lang="en-US" altLang="en-US" dirty="0" smtClean="0"/>
              <a:t>slide</a:t>
            </a:r>
            <a:endParaRPr lang="en-US" altLang="en-US" dirty="0"/>
          </a:p>
        </p:txBody>
      </p:sp>
    </p:spTree>
    <p:extLst>
      <p:ext uri="{BB962C8B-B14F-4D97-AF65-F5344CB8AC3E}">
        <p14:creationId xmlns:p14="http://schemas.microsoft.com/office/powerpoint/2010/main" val="182853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Each ribbon has its own tab. The central area is the main editing place. The left side column can display the text outline or slide thumbnails. </a:t>
            </a:r>
          </a:p>
          <a:p>
            <a:r>
              <a:rPr lang="en-US" dirty="0" smtClean="0"/>
              <a:t>Click inside outlined boxes in the main editing area to add text. </a:t>
            </a:r>
          </a:p>
          <a:p>
            <a:r>
              <a:rPr lang="en-US" dirty="0" smtClean="0"/>
              <a:t>The lower right corner has tools for switching between the different views and for zooming the view.  The last icon on the right resets the view to fit the whole slide in the editing space.</a:t>
            </a:r>
          </a:p>
          <a:p>
            <a:r>
              <a:rPr lang="en-US" dirty="0" smtClean="0"/>
              <a:t>Each area can be resized as needed.</a:t>
            </a:r>
            <a:endParaRPr lang="en-US" dirty="0"/>
          </a:p>
        </p:txBody>
      </p:sp>
      <p:sp>
        <p:nvSpPr>
          <p:cNvPr id="9" name="Slide Image Placeholder 8"/>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326671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11138"/>
            <a:ext cx="5940425" cy="44561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6098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11138"/>
            <a:ext cx="5940425" cy="4456112"/>
          </a:xfrm>
        </p:spPr>
      </p:sp>
      <p:sp>
        <p:nvSpPr>
          <p:cNvPr id="3" name="Notes Placeholder 2"/>
          <p:cNvSpPr>
            <a:spLocks noGrp="1"/>
          </p:cNvSpPr>
          <p:nvPr>
            <p:ph type="body" idx="1"/>
          </p:nvPr>
        </p:nvSpPr>
        <p:spPr/>
        <p:txBody>
          <a:bodyPr/>
          <a:lstStyle/>
          <a:p>
            <a:r>
              <a:rPr lang="en-US" dirty="0" smtClean="0"/>
              <a:t>Each object added to a slide is placed on its own layer in the order they were added. When an object is selected it can be moved, resized,</a:t>
            </a:r>
            <a:r>
              <a:rPr lang="en-US" baseline="0" dirty="0" smtClean="0"/>
              <a:t> and rotated using the object’s handles and formatted using the formatting tools. </a:t>
            </a:r>
            <a:r>
              <a:rPr lang="en-US" dirty="0" smtClean="0"/>
              <a:t>Use the </a:t>
            </a:r>
            <a:r>
              <a:rPr lang="en-US" i="1" dirty="0" smtClean="0"/>
              <a:t>Arrange</a:t>
            </a:r>
            <a:r>
              <a:rPr lang="en-US" dirty="0" smtClean="0"/>
              <a:t> dropdown to  move objects up and down in the layer stack.</a:t>
            </a:r>
            <a:endParaRPr lang="en-US" dirty="0"/>
          </a:p>
        </p:txBody>
      </p:sp>
    </p:spTree>
    <p:extLst>
      <p:ext uri="{BB962C8B-B14F-4D97-AF65-F5344CB8AC3E}">
        <p14:creationId xmlns:p14="http://schemas.microsoft.com/office/powerpoint/2010/main" val="125973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p:txBody>
          <a:bodyPr/>
          <a:lstStyle/>
          <a:p>
            <a:r>
              <a:rPr lang="en-US" altLang="en-US" dirty="0" smtClean="0"/>
              <a:t>Use the Drawing,</a:t>
            </a:r>
            <a:r>
              <a:rPr lang="en-US" altLang="en-US" baseline="0" dirty="0" smtClean="0"/>
              <a:t> Styles </a:t>
            </a:r>
            <a:r>
              <a:rPr lang="en-US" altLang="en-US" dirty="0" smtClean="0"/>
              <a:t>and Format toolbars to format text,</a:t>
            </a:r>
            <a:r>
              <a:rPr lang="en-US" altLang="en-US" baseline="0" dirty="0" smtClean="0"/>
              <a:t> shapes or inserted </a:t>
            </a:r>
            <a:r>
              <a:rPr lang="en-US" altLang="en-US" dirty="0" smtClean="0"/>
              <a:t>objects.  </a:t>
            </a:r>
          </a:p>
          <a:p>
            <a:r>
              <a:rPr lang="en-US" altLang="en-US" dirty="0" smtClean="0"/>
              <a:t>Select text inside a textbox or</a:t>
            </a:r>
            <a:r>
              <a:rPr lang="en-US" altLang="en-US" baseline="0" dirty="0" smtClean="0"/>
              <a:t> shape </a:t>
            </a:r>
            <a:r>
              <a:rPr lang="en-US" altLang="en-US" dirty="0" smtClean="0"/>
              <a:t>to adjust typeface, font size, style, alignment, color, bullet, etc. </a:t>
            </a:r>
          </a:p>
          <a:p>
            <a:r>
              <a:rPr lang="en-US" altLang="en-US" dirty="0" smtClean="0"/>
              <a:t>Clicking on the edge outline of an object will select the entire object and any formatting will apply to the entire object.  A right mouse click on an object or the slide background will display a set of actions and formatting options for that object.</a:t>
            </a:r>
            <a:endParaRPr lang="en-US" altLang="en-US" dirty="0"/>
          </a:p>
        </p:txBody>
      </p:sp>
      <p:sp>
        <p:nvSpPr>
          <p:cNvPr id="5" name="Slide Image Placeholder 4"/>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1317692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Use the View Ribbon tab to change your view of the slide or access masters and layout options like rulers and guidelines.</a:t>
            </a:r>
            <a:endParaRPr lang="en-US" dirty="0"/>
          </a:p>
        </p:txBody>
      </p:sp>
      <p:sp>
        <p:nvSpPr>
          <p:cNvPr id="8" name="Slide Image Placeholder 7"/>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2813319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p:txBody>
          <a:bodyPr/>
          <a:lstStyle/>
          <a:p>
            <a:r>
              <a:rPr lang="en-US" altLang="en-US" dirty="0" smtClean="0"/>
              <a:t>Shift click to select multiple slides in the slide sorter view.  Icons in the slide sorter indicate that animation effects have been applied.</a:t>
            </a:r>
          </a:p>
          <a:p>
            <a:r>
              <a:rPr lang="en-US" altLang="en-US" dirty="0" smtClean="0"/>
              <a:t>The Notes view provides a place</a:t>
            </a:r>
            <a:r>
              <a:rPr lang="en-US" altLang="en-US" baseline="0" dirty="0" smtClean="0"/>
              <a:t> to enter your speaking points and can be printed to use during your presentation</a:t>
            </a:r>
            <a:r>
              <a:rPr lang="en-US" altLang="en-US" dirty="0" smtClean="0"/>
              <a:t>.</a:t>
            </a:r>
          </a:p>
          <a:p>
            <a:r>
              <a:rPr lang="en-US" altLang="en-US" dirty="0" smtClean="0"/>
              <a:t>Notes is also a good place to record references to materials used in the presentation. Web addresses, source of images etc.</a:t>
            </a:r>
            <a:endParaRPr lang="en-US" altLang="en-US" dirty="0"/>
          </a:p>
        </p:txBody>
      </p:sp>
      <p:sp>
        <p:nvSpPr>
          <p:cNvPr id="5" name="Slide Image Placeholder 4"/>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2033617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Enter the Slide Show by using the Slide Show view button in the lower right of the main window or use the functions on the Slide Show Ribbon.</a:t>
            </a:r>
          </a:p>
          <a:p>
            <a:r>
              <a:rPr lang="en-US" dirty="0" smtClean="0"/>
              <a:t>In the Slide Show use the Enter </a:t>
            </a:r>
            <a:r>
              <a:rPr lang="en-US" dirty="0" smtClean="0"/>
              <a:t>Key, </a:t>
            </a:r>
            <a:r>
              <a:rPr lang="en-US" dirty="0" smtClean="0"/>
              <a:t>Space </a:t>
            </a:r>
            <a:r>
              <a:rPr lang="en-US" dirty="0" smtClean="0"/>
              <a:t>Bar, </a:t>
            </a:r>
            <a:r>
              <a:rPr lang="en-US" dirty="0" smtClean="0"/>
              <a:t>or Mouse Button to Advance the slides. Arrow Keys can </a:t>
            </a:r>
            <a:r>
              <a:rPr lang="en-US" dirty="0" smtClean="0"/>
              <a:t>move </a:t>
            </a:r>
            <a:r>
              <a:rPr lang="en-US" dirty="0" smtClean="0"/>
              <a:t>forward or backward.  The Esc key will end the slide show mode.</a:t>
            </a:r>
            <a:endParaRPr lang="en-US" dirty="0"/>
          </a:p>
        </p:txBody>
      </p:sp>
      <p:sp>
        <p:nvSpPr>
          <p:cNvPr id="8" name="Slide Image Placeholder 7"/>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2660056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754188" y="211138"/>
            <a:ext cx="5940425" cy="4456112"/>
          </a:xfrm>
        </p:spPr>
      </p:sp>
      <p:sp>
        <p:nvSpPr>
          <p:cNvPr id="5" name="Notes Placeholder 4"/>
          <p:cNvSpPr>
            <a:spLocks noGrp="1"/>
          </p:cNvSpPr>
          <p:nvPr>
            <p:ph type="body" idx="1"/>
          </p:nvPr>
        </p:nvSpPr>
        <p:spPr/>
        <p:txBody>
          <a:bodyPr/>
          <a:lstStyle/>
          <a:p>
            <a:r>
              <a:rPr lang="en-US" dirty="0" smtClean="0"/>
              <a:t>The Theme</a:t>
            </a:r>
            <a:r>
              <a:rPr lang="en-US" baseline="0" dirty="0" smtClean="0"/>
              <a:t> Master </a:t>
            </a:r>
            <a:r>
              <a:rPr lang="en-US" dirty="0" smtClean="0"/>
              <a:t>is a good</a:t>
            </a:r>
            <a:r>
              <a:rPr lang="en-US" baseline="0" dirty="0" smtClean="0"/>
              <a:t> place to put your department logo so it appears on every slide.</a:t>
            </a:r>
            <a:endParaRPr lang="en-US" dirty="0"/>
          </a:p>
        </p:txBody>
      </p:sp>
    </p:spTree>
    <p:extLst>
      <p:ext uri="{BB962C8B-B14F-4D97-AF65-F5344CB8AC3E}">
        <p14:creationId xmlns:p14="http://schemas.microsoft.com/office/powerpoint/2010/main" val="78175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p:txBody>
          <a:bodyPr/>
          <a:lstStyle/>
          <a:p>
            <a:r>
              <a:rPr lang="en-US" altLang="en-US" dirty="0" smtClean="0"/>
              <a:t>Every slide uses the formatting of the Slide Master  and its associated layout master. You can make formatting adjustments to any individual slide but then it becomes detached from the Master formatting.  If you need to restore the default formatting for a slide use the Home Ribbon – Slides section -  Reset to “reapply” the Master formatting of that layout.</a:t>
            </a:r>
            <a:endParaRPr lang="en-US" altLang="en-US" dirty="0"/>
          </a:p>
        </p:txBody>
      </p:sp>
      <p:sp>
        <p:nvSpPr>
          <p:cNvPr id="5" name="Slide Image Placeholder 4"/>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63462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p:txBody>
          <a:bodyPr/>
          <a:lstStyle/>
          <a:p>
            <a:r>
              <a:rPr lang="en-US" altLang="en-US" dirty="0" smtClean="0"/>
              <a:t>Displayed on the left side are all of the masters for the “Theme”. Each layout has a different master which can be customized.  Any changes made to a layout will only apply to slides that use that layout. At the top is the overall design master. Changes made there will apply to all of the other layouts, unless they have previously been modified. Here the Title and Content master is selected and any changes made will only appear on slides that use this layout.</a:t>
            </a:r>
            <a:endParaRPr lang="en-US" altLang="en-US" dirty="0"/>
          </a:p>
        </p:txBody>
      </p:sp>
      <p:sp>
        <p:nvSpPr>
          <p:cNvPr id="5" name="Slide Image Placeholder 4"/>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1763727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p:cNvSpPr>
            <a:spLocks noGrp="1" noRot="1" noChangeAspect="1"/>
          </p:cNvSpPr>
          <p:nvPr>
            <p:ph type="sldImg"/>
          </p:nvPr>
        </p:nvSpPr>
        <p:spPr>
          <a:xfrm>
            <a:off x="1754188" y="211138"/>
            <a:ext cx="5940425" cy="4456112"/>
          </a:xfrm>
        </p:spPr>
      </p:sp>
      <p:sp>
        <p:nvSpPr>
          <p:cNvPr id="8" name="Notes Placeholder 7"/>
          <p:cNvSpPr>
            <a:spLocks noGrp="1"/>
          </p:cNvSpPr>
          <p:nvPr>
            <p:ph type="body" idx="1"/>
          </p:nvPr>
        </p:nvSpPr>
        <p:spPr/>
        <p:txBody>
          <a:bodyPr/>
          <a:lstStyle/>
          <a:p>
            <a:r>
              <a:rPr lang="en-US" dirty="0" smtClean="0"/>
              <a:t>When printing multiple slides per page</a:t>
            </a:r>
            <a:r>
              <a:rPr lang="en-US" baseline="0" dirty="0" smtClean="0"/>
              <a:t> try telling PPT to print one slide per page and use your printer settings to print multiple pages per sheet.  You might get better results.</a:t>
            </a:r>
            <a:endParaRPr lang="en-US" dirty="0"/>
          </a:p>
        </p:txBody>
      </p:sp>
    </p:spTree>
    <p:extLst>
      <p:ext uri="{BB962C8B-B14F-4D97-AF65-F5344CB8AC3E}">
        <p14:creationId xmlns:p14="http://schemas.microsoft.com/office/powerpoint/2010/main" val="1066457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When assembling your materials for a presentation it is best to copy all images, and other documents to one folder and save your PPT file there as well. That will allow you to move the presentation to another location and without breaking any links.</a:t>
            </a:r>
            <a:endParaRPr lang="en-US" dirty="0"/>
          </a:p>
        </p:txBody>
      </p:sp>
      <p:sp>
        <p:nvSpPr>
          <p:cNvPr id="8" name="Slide Image Placeholder 7"/>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6685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11138"/>
            <a:ext cx="5940425" cy="4456112"/>
          </a:xfrm>
        </p:spPr>
      </p:sp>
      <p:sp>
        <p:nvSpPr>
          <p:cNvPr id="3" name="Notes Placeholder 2"/>
          <p:cNvSpPr>
            <a:spLocks noGrp="1"/>
          </p:cNvSpPr>
          <p:nvPr>
            <p:ph type="body" idx="1"/>
          </p:nvPr>
        </p:nvSpPr>
        <p:spPr/>
        <p:txBody>
          <a:bodyPr/>
          <a:lstStyle/>
          <a:p>
            <a:r>
              <a:rPr lang="en-US" dirty="0" smtClean="0"/>
              <a:t>Make an outline of the key points,</a:t>
            </a:r>
            <a:r>
              <a:rPr lang="en-US" baseline="0" dirty="0" smtClean="0"/>
              <a:t> using paper, note cards, sticky notes, or software like Word or PowerPoint. Think about the “background and knowledge” of the audience.  Do you need to lower the jargon factor?  Explain key concepts?</a:t>
            </a:r>
            <a:endParaRPr lang="en-US" dirty="0"/>
          </a:p>
        </p:txBody>
      </p:sp>
    </p:spTree>
    <p:extLst>
      <p:ext uri="{BB962C8B-B14F-4D97-AF65-F5344CB8AC3E}">
        <p14:creationId xmlns:p14="http://schemas.microsoft.com/office/powerpoint/2010/main" val="3569134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p:cNvSpPr>
            <a:spLocks noGrp="1" noRot="1" noChangeAspect="1"/>
          </p:cNvSpPr>
          <p:nvPr>
            <p:ph type="sldImg"/>
          </p:nvPr>
        </p:nvSpPr>
        <p:spPr>
          <a:xfrm>
            <a:off x="1754188" y="211138"/>
            <a:ext cx="5940425" cy="4456112"/>
          </a:xfrm>
        </p:spPr>
      </p:sp>
      <p:sp>
        <p:nvSpPr>
          <p:cNvPr id="8" name="Notes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408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you put too much text on a slide, PowerPoint will reduce the font size to make it fit.  This results in slide with varying text sizes.  Not a good design practice.  Reduce the amount of text or split it across multiple slides.</a:t>
            </a:r>
            <a:endParaRPr lang="en-US" dirty="0"/>
          </a:p>
        </p:txBody>
      </p:sp>
      <p:sp>
        <p:nvSpPr>
          <p:cNvPr id="8" name="Slide Image Placeholder 7"/>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306655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Use the less complex, easier to read fonts.  These are not absolute rules. You can choose fonts that reflect the mood of the presentation.  Comic Sans for a humorous presentation, Palatino for a more serious mood.  Avoid typefaces with narrow line </a:t>
            </a:r>
            <a:r>
              <a:rPr lang="en-US" dirty="0" smtClean="0"/>
              <a:t>segments for projected slides.</a:t>
            </a:r>
          </a:p>
          <a:p>
            <a:r>
              <a:rPr lang="en-US" dirty="0" smtClean="0"/>
              <a:t>Readability and style appropriateness are the most important elements</a:t>
            </a:r>
            <a:endParaRPr lang="en-US" dirty="0"/>
          </a:p>
        </p:txBody>
      </p:sp>
      <p:sp>
        <p:nvSpPr>
          <p:cNvPr id="9" name="Slide Image Placeholder 8"/>
          <p:cNvSpPr>
            <a:spLocks noGrp="1" noRot="1" noChangeAspect="1"/>
          </p:cNvSpPr>
          <p:nvPr>
            <p:ph type="sldImg"/>
          </p:nvPr>
        </p:nvSpPr>
        <p:spPr>
          <a:xfrm>
            <a:off x="1754188" y="211138"/>
            <a:ext cx="5940425" cy="4456112"/>
          </a:xfrm>
        </p:spPr>
      </p:sp>
    </p:spTree>
    <p:extLst>
      <p:ext uri="{BB962C8B-B14F-4D97-AF65-F5344CB8AC3E}">
        <p14:creationId xmlns:p14="http://schemas.microsoft.com/office/powerpoint/2010/main" val="276763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11138"/>
            <a:ext cx="5940425" cy="4456112"/>
          </a:xfrm>
        </p:spPr>
      </p:sp>
      <p:sp>
        <p:nvSpPr>
          <p:cNvPr id="3" name="Notes Placeholder 2"/>
          <p:cNvSpPr>
            <a:spLocks noGrp="1"/>
          </p:cNvSpPr>
          <p:nvPr>
            <p:ph type="body" idx="1"/>
          </p:nvPr>
        </p:nvSpPr>
        <p:spPr/>
        <p:txBody>
          <a:bodyPr/>
          <a:lstStyle/>
          <a:p>
            <a:r>
              <a:rPr lang="en-US" dirty="0" smtClean="0"/>
              <a:t>If scanning illustrations</a:t>
            </a:r>
            <a:r>
              <a:rPr lang="en-US" baseline="0" dirty="0" smtClean="0"/>
              <a:t> use gray scale or color settings and scan a little bigger than you need. Enlarging a scanned image in PowerPoint can make it blocky, shrinking rarely looks bad.</a:t>
            </a:r>
          </a:p>
          <a:p>
            <a:r>
              <a:rPr lang="en-US" baseline="0" dirty="0" smtClean="0"/>
              <a:t>Even in wide screen formats a display image is less than 1800 dots wide.  Scanning to produce only the number of pixels needed to fit the space desired on your slide is usually adequate.</a:t>
            </a:r>
          </a:p>
          <a:p>
            <a:r>
              <a:rPr lang="en-US" dirty="0" smtClean="0"/>
              <a:t>Use PowerPoint drawing</a:t>
            </a:r>
            <a:r>
              <a:rPr lang="en-US" baseline="0" dirty="0" smtClean="0"/>
              <a:t> tools to recreate complicated graphics and emphasize the important information.</a:t>
            </a:r>
            <a:endParaRPr lang="en-US" dirty="0"/>
          </a:p>
        </p:txBody>
      </p:sp>
    </p:spTree>
    <p:extLst>
      <p:ext uri="{BB962C8B-B14F-4D97-AF65-F5344CB8AC3E}">
        <p14:creationId xmlns:p14="http://schemas.microsoft.com/office/powerpoint/2010/main" val="303071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p:cNvSpPr>
          <p:nvPr>
            <p:ph type="sldImg"/>
          </p:nvPr>
        </p:nvSpPr>
        <p:spPr>
          <a:xfrm>
            <a:off x="1754188" y="211138"/>
            <a:ext cx="5940425" cy="4456112"/>
          </a:xfrm>
          <a:ln/>
        </p:spPr>
      </p:sp>
      <p:sp>
        <p:nvSpPr>
          <p:cNvPr id="54275" name="Rectangle 3"/>
          <p:cNvSpPr>
            <a:spLocks noGrp="1" noChangeArrowheads="1"/>
          </p:cNvSpPr>
          <p:nvPr>
            <p:ph type="body" idx="1"/>
          </p:nvPr>
        </p:nvSpPr>
        <p:spPr/>
        <p:txBody>
          <a:bodyPr/>
          <a:lstStyle/>
          <a:p>
            <a:r>
              <a:rPr lang="en-US" altLang="en-US" dirty="0" smtClean="0"/>
              <a:t>PowerPoint</a:t>
            </a:r>
            <a:r>
              <a:rPr lang="en-US" altLang="en-US" baseline="0" dirty="0" smtClean="0"/>
              <a:t> includes several complimentary color palettes with each theme.  You don’t have to use the default set of colors</a:t>
            </a:r>
            <a:r>
              <a:rPr lang="en-US" altLang="en-US" baseline="0" dirty="0" smtClean="0"/>
              <a:t>.  Do try to stick to the Theme colors so changes in design options will change the colors of all objects to match the new design.</a:t>
            </a:r>
          </a:p>
          <a:p>
            <a:r>
              <a:rPr lang="en-US" altLang="en-US" baseline="0" dirty="0" smtClean="0"/>
              <a:t>Look for the Colors drop down in the Design Ribbon.</a:t>
            </a:r>
            <a:endParaRPr lang="en-US" altLang="en-US" dirty="0"/>
          </a:p>
        </p:txBody>
      </p:sp>
    </p:spTree>
    <p:extLst>
      <p:ext uri="{BB962C8B-B14F-4D97-AF65-F5344CB8AC3E}">
        <p14:creationId xmlns:p14="http://schemas.microsoft.com/office/powerpoint/2010/main" val="57662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p:cNvSpPr>
          <p:nvPr>
            <p:ph type="sldImg"/>
          </p:nvPr>
        </p:nvSpPr>
        <p:spPr>
          <a:xfrm>
            <a:off x="1754188" y="211138"/>
            <a:ext cx="5940425" cy="4456112"/>
          </a:xfrm>
          <a:ln/>
        </p:spPr>
      </p:sp>
      <p:sp>
        <p:nvSpPr>
          <p:cNvPr id="53251" name="Rectangle 3"/>
          <p:cNvSpPr>
            <a:spLocks noGrp="1" noChangeArrowheads="1"/>
          </p:cNvSpPr>
          <p:nvPr>
            <p:ph type="body" idx="1"/>
          </p:nvPr>
        </p:nvSpPr>
        <p:spPr/>
        <p:txBody>
          <a:bodyPr/>
          <a:lstStyle/>
          <a:p>
            <a:r>
              <a:rPr lang="en-US" altLang="en-US" dirty="0" smtClean="0"/>
              <a:t>PowerPoint is designed to have a consistent</a:t>
            </a:r>
            <a:r>
              <a:rPr lang="en-US" altLang="en-US" baseline="0" dirty="0" smtClean="0"/>
              <a:t> look by using the pre-designed layouts, color schemes and themes.</a:t>
            </a:r>
          </a:p>
          <a:p>
            <a:endParaRPr lang="en-US" altLang="en-US" baseline="0" dirty="0" smtClean="0"/>
          </a:p>
          <a:p>
            <a:r>
              <a:rPr lang="en-US" altLang="en-US" baseline="0" dirty="0" smtClean="0"/>
              <a:t>New </a:t>
            </a:r>
            <a:r>
              <a:rPr lang="en-US" altLang="en-US" baseline="0" dirty="0" smtClean="0"/>
              <a:t>styles </a:t>
            </a:r>
            <a:r>
              <a:rPr lang="en-US" altLang="en-US" baseline="0" dirty="0" smtClean="0"/>
              <a:t>break the old rules using </a:t>
            </a:r>
            <a:r>
              <a:rPr lang="en-US" altLang="en-US" baseline="0" dirty="0" smtClean="0"/>
              <a:t>more graphics , different layouts, formats, and color schemes.  Increased visual dynamics.</a:t>
            </a:r>
            <a:endParaRPr lang="en-US" altLang="en-US" dirty="0"/>
          </a:p>
        </p:txBody>
      </p:sp>
    </p:spTree>
    <p:extLst>
      <p:ext uri="{BB962C8B-B14F-4D97-AF65-F5344CB8AC3E}">
        <p14:creationId xmlns:p14="http://schemas.microsoft.com/office/powerpoint/2010/main" val="46061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r>
              <a:rPr lang="en-US" dirty="0" smtClean="0"/>
              <a:t>White background,</a:t>
            </a:r>
            <a:r>
              <a:rPr lang="en-US" baseline="0" dirty="0" smtClean="0"/>
              <a:t> black text.  Too much contrast.</a:t>
            </a:r>
          </a:p>
          <a:p>
            <a:r>
              <a:rPr lang="en-US" baseline="0" dirty="0" smtClean="0"/>
              <a:t>A bright screen in a dark room can be uncomfortable for viewing</a:t>
            </a:r>
            <a:endParaRPr lang="en-US" dirty="0"/>
          </a:p>
        </p:txBody>
      </p:sp>
    </p:spTree>
    <p:extLst>
      <p:ext uri="{BB962C8B-B14F-4D97-AF65-F5344CB8AC3E}">
        <p14:creationId xmlns:p14="http://schemas.microsoft.com/office/powerpoint/2010/main" val="362388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lt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ltLang="en-US"/>
              <a:t>Click to edit Master subtitle style</a:t>
            </a:r>
          </a:p>
        </p:txBody>
      </p:sp>
      <p:sp>
        <p:nvSpPr>
          <p:cNvPr id="3078" name="Rectangle 6"/>
          <p:cNvSpPr>
            <a:spLocks noGrp="1" noChangeArrowheads="1"/>
          </p:cNvSpPr>
          <p:nvPr>
            <p:ph type="dt" sz="quarter" idx="2"/>
          </p:nvPr>
        </p:nvSpPr>
        <p:spPr/>
        <p:txBody>
          <a:bodyPr/>
          <a:lstStyle>
            <a:lvl1pPr>
              <a:defRPr/>
            </a:lvl1pPr>
          </a:lstStyle>
          <a:p>
            <a:r>
              <a:rPr lang="en-US" altLang="en-US" dirty="0"/>
              <a:t>December, 99</a:t>
            </a:r>
          </a:p>
        </p:txBody>
      </p:sp>
      <p:sp>
        <p:nvSpPr>
          <p:cNvPr id="3079" name="Rectangle 7"/>
          <p:cNvSpPr>
            <a:spLocks noGrp="1" noChangeArrowheads="1"/>
          </p:cNvSpPr>
          <p:nvPr>
            <p:ph type="ftr" sz="quarter" idx="3"/>
          </p:nvPr>
        </p:nvSpPr>
        <p:spPr/>
        <p:txBody>
          <a:bodyPr/>
          <a:lstStyle>
            <a:lvl1pPr>
              <a:defRPr/>
            </a:lvl1pPr>
          </a:lstStyle>
          <a:p>
            <a:endParaRPr lang="en-US" altLang="en-US" dirty="0"/>
          </a:p>
        </p:txBody>
      </p:sp>
      <p:sp>
        <p:nvSpPr>
          <p:cNvPr id="3080" name="Rectangle 8"/>
          <p:cNvSpPr>
            <a:spLocks noGrp="1" noChangeArrowheads="1"/>
          </p:cNvSpPr>
          <p:nvPr>
            <p:ph type="sldNum" sz="quarter" idx="4"/>
          </p:nvPr>
        </p:nvSpPr>
        <p:spPr/>
        <p:txBody>
          <a:bodyPr/>
          <a:lstStyle>
            <a:lvl1pPr>
              <a:defRPr/>
            </a:lvl1pPr>
          </a:lstStyle>
          <a:p>
            <a:fld id="{36EA5618-7D8B-495F-96B5-E07E9DC95585}" type="slidenum">
              <a:rPr lang="en-US" altLang="en-US"/>
              <a:pPr/>
              <a:t>‹#›</a:t>
            </a:fld>
            <a:endParaRPr lang="en-US" alt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6559EB2-7EEE-408B-97C4-56CD7B348CAB}"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73099A2-28C0-4DDA-877B-C21640CCAC72}" type="slidenum">
              <a:rPr lang="en-US" altLang="en-US"/>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fld id="{A2D9B034-3AA0-4CDC-A8EA-2778338F1036}" type="slidenum">
              <a:rPr lang="en-US" altLang="en-US"/>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BE68B-4980-4C47-8E56-1CD62DAF514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5459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BE68B-4980-4C47-8E56-1CD62DAF514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54591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BE68B-4980-4C47-8E56-1CD62DAF514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54591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BE68B-4980-4C47-8E56-1CD62DAF514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5459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892FA0-96AD-4C08-9E0B-0E30CFBEB4A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57532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892FA0-96AD-4C08-9E0B-0E30CFBEB4A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57532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D0F6B1-6DDF-4DBC-8C29-D5C26305530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2760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A5A148D-1752-4EA7-89BB-D1A5E45783D4}" type="slidenum">
              <a:rPr lang="en-US" altLang="en-US"/>
              <a:pPr/>
              <a:t>‹#›</a:t>
            </a:fld>
            <a:endParaRPr lang="en-US"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A586DEF-53AB-4B5E-BB21-F92CD7C487DF}" type="slidenum">
              <a:rPr lang="en-US" altLang="en-US"/>
              <a:pPr/>
              <a:t>‹#›</a:t>
            </a:fld>
            <a:endParaRPr lang="en-US"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B8EAB5E1-4CBA-4832-986D-87DA9212198C}" type="slidenum">
              <a:rPr lang="en-US" altLang="en-US"/>
              <a:pPr/>
              <a:t>‹#›</a:t>
            </a:fld>
            <a:endParaRPr lang="en-US"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2E3A199E-F657-4014-8131-9C78C11FC379}" type="slidenum">
              <a:rPr lang="en-US" altLang="en-US"/>
              <a:pPr/>
              <a:t>‹#›</a:t>
            </a:fld>
            <a:endParaRPr lang="en-US"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762000" y="762000"/>
            <a:ext cx="8380413" cy="762000"/>
          </a:xfrm>
          <a:prstGeom prst="rect">
            <a:avLst/>
          </a:prstGeom>
          <a:gradFill rotWithShape="0">
            <a:gsLst>
              <a:gs pos="78000">
                <a:schemeClr val="bg1">
                  <a:alpha val="69000"/>
                </a:schemeClr>
              </a:gs>
              <a:gs pos="100000">
                <a:schemeClr val="bg1">
                  <a:gamma/>
                  <a:shade val="15294"/>
                  <a:invGamma/>
                </a:schemeClr>
              </a:gs>
            </a:gsLst>
            <a:lin ang="0" scaled="1"/>
          </a:gradFill>
          <a:ln w="9525">
            <a:noFill/>
            <a:miter lim="800000"/>
            <a:headEnd/>
            <a:tailEnd/>
          </a:ln>
          <a:effectLst/>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AA71FF1E-4422-4562-BBDC-5DA494DD3EF7}" type="slidenum">
              <a:rPr lang="en-US" altLang="en-US"/>
              <a:pPr/>
              <a:t>‹#›</a:t>
            </a:fld>
            <a:endParaRPr lang="en-US"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18B9B0CF-A57B-4724-8125-6053C13E4D8C}"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3AFBC97-60BE-4227-9D6C-4B284CD65ED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9EC4E97-B825-47DB-BBEF-8F32206E3983}"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endParaRPr lang="en-US" dirty="0"/>
          </a:p>
        </p:txBody>
      </p:sp>
      <p:sp>
        <p:nvSpPr>
          <p:cNvPr id="1029" name="Rectangle 5"/>
          <p:cNvSpPr>
            <a:spLocks noChangeArrowheads="1"/>
          </p:cNvSpPr>
          <p:nvPr userDrawn="1"/>
        </p:nvSpPr>
        <p:spPr bwMode="auto">
          <a:xfrm>
            <a:off x="762000" y="762000"/>
            <a:ext cx="8380413" cy="762000"/>
          </a:xfrm>
          <a:prstGeom prst="rect">
            <a:avLst/>
          </a:prstGeom>
          <a:gradFill rotWithShape="0">
            <a:gsLst>
              <a:gs pos="78000">
                <a:schemeClr val="bg1">
                  <a:alpha val="69000"/>
                </a:schemeClr>
              </a:gs>
              <a:gs pos="100000">
                <a:schemeClr val="bg1">
                  <a:gamma/>
                  <a:shade val="15294"/>
                  <a:invGamma/>
                </a:schemeClr>
              </a:gs>
            </a:gsLst>
            <a:lin ang="0" scaled="1"/>
          </a:gradFill>
          <a:ln w="9525">
            <a:noFill/>
            <a:miter lim="800000"/>
            <a:headEnd/>
            <a:tailEnd/>
          </a:ln>
          <a:effectLst/>
        </p:spPr>
        <p:txBody>
          <a:bodyPr/>
          <a:lstStyle/>
          <a:p>
            <a:endParaRPr lang="en-US" dirty="0"/>
          </a:p>
        </p:txBody>
      </p:sp>
      <p:sp>
        <p:nvSpPr>
          <p:cNvPr id="1030" name="Rectangle 6"/>
          <p:cNvSpPr>
            <a:spLocks noGrp="1" noChangeArrowheads="1"/>
          </p:cNvSpPr>
          <p:nvPr>
            <p:ph type="title"/>
          </p:nvPr>
        </p:nvSpPr>
        <p:spPr bwMode="auto">
          <a:xfrm>
            <a:off x="762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endParaRPr lang="en-US" alt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endParaRPr lang="en-US" alt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A151C595-72AD-481A-92E8-98AD1B69E907}"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kumimoji="0" lang="en-US" altLang="en-US" dirty="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0" lang="en-US" altLang="en-US" dirty="0">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843932-65B0-4E8F-BF2C-763D3962F6CA}" type="slidenum">
              <a:rPr kumimoji="0" lang="en-US" altLang="en-US">
                <a:solidFill>
                  <a:srgbClr val="000000"/>
                </a:solidFill>
                <a:latin typeface="Times"/>
              </a:rPr>
              <a:pPr>
                <a:defRPr/>
              </a:pPr>
              <a:t>‹#›</a:t>
            </a:fld>
            <a:endParaRPr kumimoji="0" lang="en-US" altLang="en-US" dirty="0">
              <a:solidFill>
                <a:srgbClr val="000000"/>
              </a:solidFill>
              <a:latin typeface="Times"/>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kumimoji="0" lang="en-US" altLang="en-US" dirty="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0" lang="en-US" altLang="en-US" dirty="0">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843932-65B0-4E8F-BF2C-763D3962F6CA}" type="slidenum">
              <a:rPr kumimoji="0" lang="en-US" altLang="en-US">
                <a:solidFill>
                  <a:srgbClr val="000000"/>
                </a:solidFill>
                <a:latin typeface="Times"/>
              </a:rPr>
              <a:pPr>
                <a:defRPr/>
              </a:pPr>
              <a:t>‹#›</a:t>
            </a:fld>
            <a:endParaRPr kumimoji="0" lang="en-US" altLang="en-US" dirty="0">
              <a:solidFill>
                <a:srgbClr val="000000"/>
              </a:solidFill>
              <a:latin typeface="Times"/>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kumimoji="0" lang="en-US" altLang="en-US" dirty="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0" lang="en-US" altLang="en-US" dirty="0">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843932-65B0-4E8F-BF2C-763D3962F6CA}" type="slidenum">
              <a:rPr kumimoji="0" lang="en-US" altLang="en-US">
                <a:solidFill>
                  <a:srgbClr val="000000"/>
                </a:solidFill>
                <a:latin typeface="Times"/>
              </a:rPr>
              <a:pPr>
                <a:defRPr/>
              </a:pPr>
              <a:t>‹#›</a:t>
            </a:fld>
            <a:endParaRPr kumimoji="0" lang="en-US" altLang="en-US" dirty="0">
              <a:solidFill>
                <a:srgbClr val="000000"/>
              </a:solidFill>
              <a:latin typeface="Times"/>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kumimoji="0" lang="en-US" altLang="en-US" dirty="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0" lang="en-US" altLang="en-US" dirty="0">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843932-65B0-4E8F-BF2C-763D3962F6CA}" type="slidenum">
              <a:rPr kumimoji="0" lang="en-US" altLang="en-US">
                <a:solidFill>
                  <a:srgbClr val="000000"/>
                </a:solidFill>
                <a:latin typeface="Times"/>
              </a:rPr>
              <a:pPr>
                <a:defRPr/>
              </a:pPr>
              <a:t>‹#›</a:t>
            </a:fld>
            <a:endParaRPr kumimoji="0" lang="en-US" altLang="en-US" dirty="0">
              <a:solidFill>
                <a:srgbClr val="000000"/>
              </a:solidFill>
              <a:latin typeface="Times"/>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kumimoji="0" lang="en-US" altLang="en-US" dirty="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0" lang="en-US" altLang="en-US" dirty="0">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843932-65B0-4E8F-BF2C-763D3962F6CA}" type="slidenum">
              <a:rPr kumimoji="0" lang="en-US" altLang="en-US">
                <a:solidFill>
                  <a:srgbClr val="000000"/>
                </a:solidFill>
                <a:latin typeface="Times"/>
              </a:rPr>
              <a:pPr>
                <a:defRPr/>
              </a:pPr>
              <a:t>‹#›</a:t>
            </a:fld>
            <a:endParaRPr kumimoji="0" lang="en-US" altLang="en-US" dirty="0">
              <a:solidFill>
                <a:srgbClr val="000000"/>
              </a:solidFill>
              <a:latin typeface="Times"/>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kumimoji="0" lang="en-US" altLang="en-US" dirty="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0" lang="en-US" altLang="en-US" dirty="0">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843932-65B0-4E8F-BF2C-763D3962F6CA}" type="slidenum">
              <a:rPr kumimoji="0" lang="en-US" altLang="en-US">
                <a:solidFill>
                  <a:srgbClr val="000000"/>
                </a:solidFill>
                <a:latin typeface="Times"/>
              </a:rPr>
              <a:pPr>
                <a:defRPr/>
              </a:pPr>
              <a:t>‹#›</a:t>
            </a:fld>
            <a:endParaRPr kumimoji="0" lang="en-US" altLang="en-US" dirty="0">
              <a:solidFill>
                <a:srgbClr val="000000"/>
              </a:solidFill>
              <a:latin typeface="Times"/>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kumimoji="0" lang="en-US" altLang="en-US" dirty="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0" lang="en-US" altLang="en-US" dirty="0">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843932-65B0-4E8F-BF2C-763D3962F6CA}" type="slidenum">
              <a:rPr kumimoji="0" lang="en-US" altLang="en-US">
                <a:solidFill>
                  <a:srgbClr val="000000"/>
                </a:solidFill>
                <a:latin typeface="Times"/>
              </a:rPr>
              <a:pPr>
                <a:defRPr/>
              </a:pPr>
              <a:t>‹#›</a:t>
            </a:fld>
            <a:endParaRPr kumimoji="0" lang="en-US" altLang="en-US" dirty="0">
              <a:solidFill>
                <a:srgbClr val="000000"/>
              </a:solidFill>
              <a:latin typeface="Times"/>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hyperlink" Target="Example#-1,1,Sales Over 5 Years (in Millions)" TargetMode="External"/><Relationship Id="rId1" Type="http://schemas.openxmlformats.org/officeDocument/2006/relationships/themeOverride" Target="../theme/themeOverride1.xml"/><Relationship Id="rId2"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ln w="57150"/>
        </p:spPr>
        <p:txBody>
          <a:bodyPr/>
          <a:lstStyle/>
          <a:p>
            <a:r>
              <a:rPr lang="en-US" altLang="en-US" dirty="0"/>
              <a:t>Learning PowerPoint</a:t>
            </a:r>
          </a:p>
        </p:txBody>
      </p:sp>
      <p:sp>
        <p:nvSpPr>
          <p:cNvPr id="15363" name="Rectangle 3"/>
          <p:cNvSpPr>
            <a:spLocks noGrp="1" noChangeArrowheads="1"/>
          </p:cNvSpPr>
          <p:nvPr>
            <p:ph type="subTitle" idx="1"/>
          </p:nvPr>
        </p:nvSpPr>
        <p:spPr/>
        <p:txBody>
          <a:bodyPr/>
          <a:lstStyle/>
          <a:p>
            <a:r>
              <a:rPr lang="en-US" altLang="en-US" dirty="0"/>
              <a:t>Biomedical Libraries</a:t>
            </a:r>
          </a:p>
          <a:p>
            <a:r>
              <a:rPr lang="en-US" altLang="en-US" dirty="0"/>
              <a:t>Dartmouth </a:t>
            </a:r>
            <a:r>
              <a:rPr lang="en-US" altLang="en-US" dirty="0" smtClean="0"/>
              <a:t>College</a:t>
            </a:r>
          </a:p>
          <a:p>
            <a:pPr>
              <a:tabLst>
                <a:tab pos="5718175" algn="r"/>
              </a:tabLst>
            </a:pPr>
            <a:r>
              <a:rPr lang="en-US" altLang="en-US" sz="2000" dirty="0" smtClean="0"/>
              <a:t>	Dave Izzo</a:t>
            </a:r>
            <a:endParaRPr lang="en-US" altLang="en-US" sz="2000" dirty="0"/>
          </a:p>
        </p:txBody>
      </p:sp>
      <p:sp>
        <p:nvSpPr>
          <p:cNvPr id="15364" name="Text Box 4"/>
          <p:cNvSpPr txBox="1">
            <a:spLocks noChangeArrowheads="1"/>
          </p:cNvSpPr>
          <p:nvPr/>
        </p:nvSpPr>
        <p:spPr bwMode="auto">
          <a:xfrm>
            <a:off x="7467600" y="6400800"/>
            <a:ext cx="1371600" cy="307777"/>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kumimoji="0" lang="en-US" altLang="en-US" sz="1400" dirty="0" smtClean="0">
                <a:latin typeface="Times" charset="0"/>
              </a:rPr>
              <a:t>Aug 2016</a:t>
            </a:r>
            <a:endParaRPr kumimoji="0" lang="en-US" altLang="en-US" sz="1400" dirty="0">
              <a:latin typeface="Times"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endParaRPr kumimoji="0" lang="en-US" altLang="en-US" sz="2400" dirty="0" smtClean="0">
              <a:solidFill>
                <a:srgbClr val="000000"/>
              </a:solidFill>
            </a:endParaRPr>
          </a:p>
        </p:txBody>
      </p:sp>
      <p:sp>
        <p:nvSpPr>
          <p:cNvPr id="3075" name="Rectangle 2"/>
          <p:cNvSpPr>
            <a:spLocks noGrp="1" noChangeArrowheads="1"/>
          </p:cNvSpPr>
          <p:nvPr>
            <p:ph type="title"/>
          </p:nvPr>
        </p:nvSpPr>
        <p:spPr/>
        <p:txBody>
          <a:bodyPr/>
          <a:lstStyle/>
          <a:p>
            <a:r>
              <a:rPr lang="en-US" altLang="en-US" dirty="0" smtClean="0">
                <a:solidFill>
                  <a:schemeClr val="bg1"/>
                </a:solidFill>
                <a:latin typeface="Arial" charset="0"/>
              </a:rPr>
              <a:t>Sales Over 5 Years</a:t>
            </a:r>
            <a:br>
              <a:rPr lang="en-US" altLang="en-US" dirty="0" smtClean="0">
                <a:solidFill>
                  <a:schemeClr val="bg1"/>
                </a:solidFill>
                <a:latin typeface="Arial" charset="0"/>
              </a:rPr>
            </a:br>
            <a:r>
              <a:rPr lang="en-US" altLang="en-US" sz="2800" dirty="0" smtClean="0">
                <a:solidFill>
                  <a:schemeClr val="bg1"/>
                </a:solidFill>
                <a:latin typeface="Arial" charset="0"/>
              </a:rPr>
              <a:t>(in Millions)</a:t>
            </a:r>
            <a:endParaRPr lang="en-US" altLang="en-US" dirty="0" smtClean="0">
              <a:solidFill>
                <a:schemeClr val="bg1"/>
              </a:solidFill>
            </a:endParaRPr>
          </a:p>
        </p:txBody>
      </p:sp>
      <p:sp>
        <p:nvSpPr>
          <p:cNvPr id="3076" name="Text Box 3"/>
          <p:cNvSpPr txBox="1">
            <a:spLocks noChangeArrowheads="1"/>
          </p:cNvSpPr>
          <p:nvPr/>
        </p:nvSpPr>
        <p:spPr bwMode="auto">
          <a:xfrm>
            <a:off x="1219200" y="2362200"/>
            <a:ext cx="7239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451100" algn="r"/>
                <a:tab pos="3381375" algn="r"/>
                <a:tab pos="4292600" algn="r"/>
                <a:tab pos="5311775" algn="r"/>
                <a:tab pos="6224588" algn="r"/>
              </a:tabLst>
              <a:defRPr sz="3200">
                <a:solidFill>
                  <a:schemeClr val="tx1"/>
                </a:solidFill>
                <a:latin typeface="Times"/>
              </a:defRPr>
            </a:lvl1pPr>
            <a:lvl2pPr marL="742950" indent="-285750">
              <a:spcBef>
                <a:spcPct val="20000"/>
              </a:spcBef>
              <a:buChar char="–"/>
              <a:tabLst>
                <a:tab pos="2451100" algn="r"/>
                <a:tab pos="3381375" algn="r"/>
                <a:tab pos="4292600" algn="r"/>
                <a:tab pos="5311775" algn="r"/>
                <a:tab pos="6224588" algn="r"/>
              </a:tabLst>
              <a:defRPr sz="2800">
                <a:solidFill>
                  <a:schemeClr val="tx1"/>
                </a:solidFill>
                <a:latin typeface="Times"/>
              </a:defRPr>
            </a:lvl2pPr>
            <a:lvl3pPr marL="1143000" indent="-228600">
              <a:spcBef>
                <a:spcPct val="20000"/>
              </a:spcBef>
              <a:buChar char="•"/>
              <a:tabLst>
                <a:tab pos="2451100" algn="r"/>
                <a:tab pos="3381375" algn="r"/>
                <a:tab pos="4292600" algn="r"/>
                <a:tab pos="5311775" algn="r"/>
                <a:tab pos="6224588" algn="r"/>
              </a:tabLst>
              <a:defRPr sz="2400">
                <a:solidFill>
                  <a:schemeClr val="tx1"/>
                </a:solidFill>
                <a:latin typeface="Times"/>
              </a:defRPr>
            </a:lvl3pPr>
            <a:lvl4pPr marL="1600200" indent="-228600">
              <a:spcBef>
                <a:spcPct val="20000"/>
              </a:spcBef>
              <a:buChar char="–"/>
              <a:tabLst>
                <a:tab pos="2451100" algn="r"/>
                <a:tab pos="3381375" algn="r"/>
                <a:tab pos="4292600" algn="r"/>
                <a:tab pos="5311775" algn="r"/>
                <a:tab pos="6224588" algn="r"/>
              </a:tabLst>
              <a:defRPr sz="2000">
                <a:solidFill>
                  <a:schemeClr val="tx1"/>
                </a:solidFill>
                <a:latin typeface="Times"/>
              </a:defRPr>
            </a:lvl4pPr>
            <a:lvl5pPr marL="2057400" indent="-228600">
              <a:spcBef>
                <a:spcPct val="20000"/>
              </a:spcBef>
              <a:buChar char="»"/>
              <a:tabLst>
                <a:tab pos="2451100" algn="r"/>
                <a:tab pos="3381375" algn="r"/>
                <a:tab pos="4292600" algn="r"/>
                <a:tab pos="5311775" algn="r"/>
                <a:tab pos="6224588" algn="r"/>
              </a:tabLst>
              <a:defRPr sz="2000">
                <a:solidFill>
                  <a:schemeClr val="tx1"/>
                </a:solidFill>
                <a:latin typeface="Times"/>
              </a:defRPr>
            </a:lvl5pPr>
            <a:lvl6pPr marL="25146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6pPr>
            <a:lvl7pPr marL="29718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7pPr>
            <a:lvl8pPr marL="34290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8pPr>
            <a:lvl9pPr marL="38862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9pPr>
          </a:lstStyle>
          <a:p>
            <a:pPr>
              <a:spcBef>
                <a:spcPct val="50000"/>
              </a:spcBef>
              <a:buFontTx/>
              <a:buNone/>
            </a:pPr>
            <a:r>
              <a:rPr kumimoji="0" lang="en-US" altLang="en-US" sz="2400" b="1" dirty="0" smtClean="0">
                <a:solidFill>
                  <a:srgbClr val="FFFFFF"/>
                </a:solidFill>
                <a:latin typeface="Arial" charset="0"/>
              </a:rPr>
              <a:t>Category	2009	2010	2011	2012	2013</a:t>
            </a:r>
          </a:p>
          <a:p>
            <a:pPr>
              <a:spcBef>
                <a:spcPct val="50000"/>
              </a:spcBef>
              <a:buFontTx/>
              <a:buNone/>
            </a:pPr>
            <a:r>
              <a:rPr kumimoji="0" lang="en-US" altLang="en-US" sz="2400" b="1" dirty="0" smtClean="0">
                <a:solidFill>
                  <a:srgbClr val="FFFFFF"/>
                </a:solidFill>
                <a:latin typeface="Arial" charset="0"/>
              </a:rPr>
              <a:t>Products	10	19	25	33	20</a:t>
            </a:r>
          </a:p>
          <a:p>
            <a:pPr>
              <a:spcBef>
                <a:spcPct val="50000"/>
              </a:spcBef>
              <a:buFontTx/>
              <a:buNone/>
            </a:pPr>
            <a:r>
              <a:rPr kumimoji="0" lang="en-US" altLang="en-US" sz="2400" b="1" dirty="0" smtClean="0">
                <a:solidFill>
                  <a:srgbClr val="FFFFFF"/>
                </a:solidFill>
                <a:latin typeface="Arial" charset="0"/>
              </a:rPr>
              <a:t>Services	7	11	17	26	20</a:t>
            </a:r>
          </a:p>
          <a:p>
            <a:pPr>
              <a:spcBef>
                <a:spcPct val="50000"/>
              </a:spcBef>
              <a:buFontTx/>
              <a:buNone/>
            </a:pPr>
            <a:r>
              <a:rPr kumimoji="0" lang="en-US" altLang="en-US" sz="2400" b="1" dirty="0" smtClean="0">
                <a:solidFill>
                  <a:srgbClr val="FFFFFF"/>
                </a:solidFill>
                <a:latin typeface="Arial" charset="0"/>
              </a:rPr>
              <a:t>Training	2	5	5	16	3</a:t>
            </a:r>
          </a:p>
          <a:p>
            <a:pPr>
              <a:spcBef>
                <a:spcPct val="50000"/>
              </a:spcBef>
              <a:buFontTx/>
              <a:buNone/>
            </a:pPr>
            <a:r>
              <a:rPr kumimoji="0" lang="en-US" altLang="en-US" sz="2400" b="1" dirty="0" smtClean="0">
                <a:solidFill>
                  <a:srgbClr val="FFFFFF"/>
                </a:solidFill>
                <a:latin typeface="Arial" charset="0"/>
              </a:rPr>
              <a:t>Rentals	4	6	8	16	6</a:t>
            </a:r>
          </a:p>
          <a:p>
            <a:pPr>
              <a:spcBef>
                <a:spcPct val="50000"/>
              </a:spcBef>
              <a:buFontTx/>
              <a:buNone/>
            </a:pPr>
            <a:r>
              <a:rPr kumimoji="0" lang="en-US" altLang="en-US" sz="2400" b="1" dirty="0" smtClean="0">
                <a:solidFill>
                  <a:srgbClr val="FFFFFF"/>
                </a:solidFill>
                <a:latin typeface="Arial" charset="0"/>
              </a:rPr>
              <a:t>Totals	23	41	55	91	49</a:t>
            </a:r>
          </a:p>
        </p:txBody>
      </p:sp>
      <p:sp>
        <p:nvSpPr>
          <p:cNvPr id="3077" name="Line 4"/>
          <p:cNvSpPr>
            <a:spLocks noChangeShapeType="1"/>
          </p:cNvSpPr>
          <p:nvPr/>
        </p:nvSpPr>
        <p:spPr bwMode="auto">
          <a:xfrm>
            <a:off x="1219200" y="2819400"/>
            <a:ext cx="6324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3078" name="Line 5"/>
          <p:cNvSpPr>
            <a:spLocks noChangeShapeType="1"/>
          </p:cNvSpPr>
          <p:nvPr/>
        </p:nvSpPr>
        <p:spPr bwMode="auto">
          <a:xfrm>
            <a:off x="1295400" y="5105400"/>
            <a:ext cx="6324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endParaRPr kumimoji="0" lang="en-US" altLang="en-US" sz="2400" dirty="0" smtClean="0">
              <a:solidFill>
                <a:srgbClr val="000000"/>
              </a:solidFill>
            </a:endParaRPr>
          </a:p>
        </p:txBody>
      </p:sp>
      <p:sp>
        <p:nvSpPr>
          <p:cNvPr id="4099" name="Rectangle 3"/>
          <p:cNvSpPr>
            <a:spLocks noGrp="1" noChangeArrowheads="1"/>
          </p:cNvSpPr>
          <p:nvPr>
            <p:ph type="title"/>
          </p:nvPr>
        </p:nvSpPr>
        <p:spPr>
          <a:xfrm>
            <a:off x="720725" y="609600"/>
            <a:ext cx="7772400" cy="1143000"/>
          </a:xfrm>
        </p:spPr>
        <p:txBody>
          <a:bodyPr/>
          <a:lstStyle/>
          <a:p>
            <a:r>
              <a:rPr lang="en-US" altLang="en-US" dirty="0" smtClean="0">
                <a:solidFill>
                  <a:srgbClr val="FFFF00"/>
                </a:solidFill>
                <a:latin typeface="Arial" charset="0"/>
              </a:rPr>
              <a:t>Sales Over 5 Years</a:t>
            </a:r>
            <a:br>
              <a:rPr lang="en-US" altLang="en-US" dirty="0" smtClean="0">
                <a:solidFill>
                  <a:srgbClr val="FFFF00"/>
                </a:solidFill>
                <a:latin typeface="Arial" charset="0"/>
              </a:rPr>
            </a:br>
            <a:r>
              <a:rPr lang="en-US" altLang="en-US" sz="2800" dirty="0" smtClean="0">
                <a:solidFill>
                  <a:srgbClr val="FFFF00"/>
                </a:solidFill>
                <a:latin typeface="Arial" charset="0"/>
              </a:rPr>
              <a:t>(in Millions</a:t>
            </a:r>
            <a:r>
              <a:rPr lang="en-US" altLang="en-US" sz="2800" dirty="0" smtClean="0">
                <a:solidFill>
                  <a:schemeClr val="bg1"/>
                </a:solidFill>
                <a:latin typeface="Arial" charset="0"/>
              </a:rPr>
              <a:t>)</a:t>
            </a:r>
            <a:endParaRPr lang="en-US" altLang="en-US" dirty="0" smtClean="0">
              <a:solidFill>
                <a:schemeClr val="bg1"/>
              </a:solidFill>
            </a:endParaRPr>
          </a:p>
        </p:txBody>
      </p:sp>
      <p:sp>
        <p:nvSpPr>
          <p:cNvPr id="4100" name="Text Box 4"/>
          <p:cNvSpPr txBox="1">
            <a:spLocks noChangeArrowheads="1"/>
          </p:cNvSpPr>
          <p:nvPr/>
        </p:nvSpPr>
        <p:spPr bwMode="auto">
          <a:xfrm>
            <a:off x="1219200" y="2362200"/>
            <a:ext cx="7239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451100" algn="r"/>
                <a:tab pos="3381375" algn="r"/>
                <a:tab pos="4292600" algn="r"/>
                <a:tab pos="5311775" algn="r"/>
                <a:tab pos="6224588" algn="r"/>
              </a:tabLst>
              <a:defRPr sz="3200">
                <a:solidFill>
                  <a:schemeClr val="tx1"/>
                </a:solidFill>
                <a:latin typeface="Times"/>
              </a:defRPr>
            </a:lvl1pPr>
            <a:lvl2pPr marL="742950" indent="-285750">
              <a:spcBef>
                <a:spcPct val="20000"/>
              </a:spcBef>
              <a:buChar char="–"/>
              <a:tabLst>
                <a:tab pos="2451100" algn="r"/>
                <a:tab pos="3381375" algn="r"/>
                <a:tab pos="4292600" algn="r"/>
                <a:tab pos="5311775" algn="r"/>
                <a:tab pos="6224588" algn="r"/>
              </a:tabLst>
              <a:defRPr sz="2800">
                <a:solidFill>
                  <a:schemeClr val="tx1"/>
                </a:solidFill>
                <a:latin typeface="Times"/>
              </a:defRPr>
            </a:lvl2pPr>
            <a:lvl3pPr marL="1143000" indent="-228600">
              <a:spcBef>
                <a:spcPct val="20000"/>
              </a:spcBef>
              <a:buChar char="•"/>
              <a:tabLst>
                <a:tab pos="2451100" algn="r"/>
                <a:tab pos="3381375" algn="r"/>
                <a:tab pos="4292600" algn="r"/>
                <a:tab pos="5311775" algn="r"/>
                <a:tab pos="6224588" algn="r"/>
              </a:tabLst>
              <a:defRPr sz="2400">
                <a:solidFill>
                  <a:schemeClr val="tx1"/>
                </a:solidFill>
                <a:latin typeface="Times"/>
              </a:defRPr>
            </a:lvl3pPr>
            <a:lvl4pPr marL="1600200" indent="-228600">
              <a:spcBef>
                <a:spcPct val="20000"/>
              </a:spcBef>
              <a:buChar char="–"/>
              <a:tabLst>
                <a:tab pos="2451100" algn="r"/>
                <a:tab pos="3381375" algn="r"/>
                <a:tab pos="4292600" algn="r"/>
                <a:tab pos="5311775" algn="r"/>
                <a:tab pos="6224588" algn="r"/>
              </a:tabLst>
              <a:defRPr sz="2000">
                <a:solidFill>
                  <a:schemeClr val="tx1"/>
                </a:solidFill>
                <a:latin typeface="Times"/>
              </a:defRPr>
            </a:lvl4pPr>
            <a:lvl5pPr marL="2057400" indent="-228600">
              <a:spcBef>
                <a:spcPct val="20000"/>
              </a:spcBef>
              <a:buChar char="»"/>
              <a:tabLst>
                <a:tab pos="2451100" algn="r"/>
                <a:tab pos="3381375" algn="r"/>
                <a:tab pos="4292600" algn="r"/>
                <a:tab pos="5311775" algn="r"/>
                <a:tab pos="6224588" algn="r"/>
              </a:tabLst>
              <a:defRPr sz="2000">
                <a:solidFill>
                  <a:schemeClr val="tx1"/>
                </a:solidFill>
                <a:latin typeface="Times"/>
              </a:defRPr>
            </a:lvl5pPr>
            <a:lvl6pPr marL="25146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6pPr>
            <a:lvl7pPr marL="29718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7pPr>
            <a:lvl8pPr marL="34290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8pPr>
            <a:lvl9pPr marL="38862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9pPr>
          </a:lstStyle>
          <a:p>
            <a:pPr>
              <a:spcBef>
                <a:spcPct val="50000"/>
              </a:spcBef>
              <a:buFontTx/>
              <a:buNone/>
            </a:pPr>
            <a:r>
              <a:rPr kumimoji="0" lang="en-US" altLang="en-US" sz="2400" b="1" dirty="0" smtClean="0">
                <a:solidFill>
                  <a:srgbClr val="FFFF00"/>
                </a:solidFill>
                <a:latin typeface="Arial" charset="0"/>
              </a:rPr>
              <a:t>Category	2009	2010	2011	2012	2013</a:t>
            </a:r>
          </a:p>
          <a:p>
            <a:pPr>
              <a:spcBef>
                <a:spcPct val="50000"/>
              </a:spcBef>
              <a:buFontTx/>
              <a:buNone/>
            </a:pPr>
            <a:r>
              <a:rPr kumimoji="0" lang="en-US" altLang="en-US" sz="2400" b="1" dirty="0" smtClean="0">
                <a:solidFill>
                  <a:srgbClr val="FFFFFF"/>
                </a:solidFill>
                <a:latin typeface="Arial" charset="0"/>
              </a:rPr>
              <a:t>Products	</a:t>
            </a:r>
            <a:r>
              <a:rPr kumimoji="0" lang="en-US" altLang="en-US" sz="2400" b="1" dirty="0" smtClean="0">
                <a:solidFill>
                  <a:srgbClr val="B2B2B2"/>
                </a:solidFill>
                <a:latin typeface="Arial" charset="0"/>
              </a:rPr>
              <a:t>10	19	25</a:t>
            </a:r>
            <a:r>
              <a:rPr kumimoji="0" lang="en-US" altLang="en-US" sz="2400" b="1" dirty="0" smtClean="0">
                <a:solidFill>
                  <a:srgbClr val="FFFFFF"/>
                </a:solidFill>
                <a:latin typeface="Arial" charset="0"/>
              </a:rPr>
              <a:t>	</a:t>
            </a:r>
            <a:r>
              <a:rPr kumimoji="0" lang="en-US" altLang="en-US" sz="2400" b="1" dirty="0" smtClean="0">
                <a:solidFill>
                  <a:schemeClr val="accent1">
                    <a:lumMod val="60000"/>
                    <a:lumOff val="40000"/>
                  </a:schemeClr>
                </a:solidFill>
                <a:latin typeface="Arial" charset="0"/>
              </a:rPr>
              <a:t>33</a:t>
            </a:r>
            <a:r>
              <a:rPr kumimoji="0" lang="en-US" altLang="en-US" sz="2400" b="1" dirty="0" smtClean="0">
                <a:solidFill>
                  <a:srgbClr val="FFFFFF"/>
                </a:solidFill>
                <a:latin typeface="Arial" charset="0"/>
              </a:rPr>
              <a:t>	</a:t>
            </a:r>
            <a:r>
              <a:rPr kumimoji="0" lang="en-US" altLang="en-US" sz="2400" b="1" dirty="0" smtClean="0">
                <a:solidFill>
                  <a:srgbClr val="B2B2B2"/>
                </a:solidFill>
                <a:latin typeface="Arial" charset="0"/>
              </a:rPr>
              <a:t>20</a:t>
            </a:r>
            <a:endParaRPr kumimoji="0" lang="en-US" altLang="en-US" sz="2400" b="1" dirty="0" smtClean="0">
              <a:solidFill>
                <a:srgbClr val="FFFFFF"/>
              </a:solidFill>
              <a:latin typeface="Arial" charset="0"/>
            </a:endParaRPr>
          </a:p>
          <a:p>
            <a:pPr>
              <a:spcBef>
                <a:spcPct val="50000"/>
              </a:spcBef>
              <a:buFontTx/>
              <a:buNone/>
            </a:pPr>
            <a:r>
              <a:rPr kumimoji="0" lang="en-US" altLang="en-US" sz="2400" b="1" dirty="0" smtClean="0">
                <a:solidFill>
                  <a:srgbClr val="FFFFFF"/>
                </a:solidFill>
                <a:latin typeface="Arial" charset="0"/>
              </a:rPr>
              <a:t>Services	</a:t>
            </a:r>
            <a:r>
              <a:rPr kumimoji="0" lang="en-US" altLang="en-US" sz="2400" b="1" dirty="0" smtClean="0">
                <a:solidFill>
                  <a:srgbClr val="B2B2B2"/>
                </a:solidFill>
                <a:latin typeface="Arial" charset="0"/>
              </a:rPr>
              <a:t>7	11	17</a:t>
            </a:r>
            <a:r>
              <a:rPr kumimoji="0" lang="en-US" altLang="en-US" sz="2400" b="1" dirty="0" smtClean="0">
                <a:solidFill>
                  <a:srgbClr val="FFFFFF"/>
                </a:solidFill>
                <a:latin typeface="Arial" charset="0"/>
              </a:rPr>
              <a:t>	</a:t>
            </a:r>
            <a:r>
              <a:rPr kumimoji="0" lang="en-US" altLang="en-US" sz="2400" b="1" dirty="0" smtClean="0">
                <a:solidFill>
                  <a:schemeClr val="accent1">
                    <a:lumMod val="60000"/>
                    <a:lumOff val="40000"/>
                  </a:schemeClr>
                </a:solidFill>
                <a:latin typeface="Arial" charset="0"/>
              </a:rPr>
              <a:t>26</a:t>
            </a:r>
            <a:r>
              <a:rPr kumimoji="0" lang="en-US" altLang="en-US" sz="2400" b="1" dirty="0" smtClean="0">
                <a:solidFill>
                  <a:srgbClr val="FFFFFF"/>
                </a:solidFill>
                <a:latin typeface="Arial" charset="0"/>
              </a:rPr>
              <a:t>	</a:t>
            </a:r>
            <a:r>
              <a:rPr kumimoji="0" lang="en-US" altLang="en-US" sz="2400" b="1" dirty="0" smtClean="0">
                <a:solidFill>
                  <a:srgbClr val="B2B2B2"/>
                </a:solidFill>
                <a:latin typeface="Arial" charset="0"/>
              </a:rPr>
              <a:t>20</a:t>
            </a:r>
          </a:p>
          <a:p>
            <a:pPr>
              <a:spcBef>
                <a:spcPct val="50000"/>
              </a:spcBef>
              <a:buFontTx/>
              <a:buNone/>
            </a:pPr>
            <a:r>
              <a:rPr kumimoji="0" lang="en-US" altLang="en-US" sz="2400" b="1" dirty="0" smtClean="0">
                <a:solidFill>
                  <a:srgbClr val="FFFFFF"/>
                </a:solidFill>
                <a:latin typeface="Arial" charset="0"/>
              </a:rPr>
              <a:t>Training	</a:t>
            </a:r>
            <a:r>
              <a:rPr kumimoji="0" lang="en-US" altLang="en-US" sz="2400" b="1" dirty="0" smtClean="0">
                <a:solidFill>
                  <a:srgbClr val="B2B2B2"/>
                </a:solidFill>
                <a:latin typeface="Arial" charset="0"/>
              </a:rPr>
              <a:t>2	5	5</a:t>
            </a:r>
            <a:r>
              <a:rPr kumimoji="0" lang="en-US" altLang="en-US" sz="2400" b="1" dirty="0" smtClean="0">
                <a:solidFill>
                  <a:srgbClr val="FFFFFF"/>
                </a:solidFill>
                <a:latin typeface="Arial" charset="0"/>
              </a:rPr>
              <a:t>	</a:t>
            </a:r>
            <a:r>
              <a:rPr kumimoji="0" lang="en-US" altLang="en-US" sz="2400" b="1" dirty="0" smtClean="0">
                <a:solidFill>
                  <a:schemeClr val="accent1">
                    <a:lumMod val="60000"/>
                    <a:lumOff val="40000"/>
                  </a:schemeClr>
                </a:solidFill>
                <a:latin typeface="Arial" charset="0"/>
              </a:rPr>
              <a:t>16</a:t>
            </a:r>
            <a:r>
              <a:rPr kumimoji="0" lang="en-US" altLang="en-US" sz="2400" b="1" dirty="0" smtClean="0">
                <a:solidFill>
                  <a:srgbClr val="FFFFFF"/>
                </a:solidFill>
                <a:latin typeface="Arial" charset="0"/>
              </a:rPr>
              <a:t>	</a:t>
            </a:r>
            <a:r>
              <a:rPr kumimoji="0" lang="en-US" altLang="en-US" sz="2400" b="1" dirty="0" smtClean="0">
                <a:solidFill>
                  <a:srgbClr val="B2B2B2"/>
                </a:solidFill>
                <a:latin typeface="Arial" charset="0"/>
              </a:rPr>
              <a:t>3</a:t>
            </a:r>
          </a:p>
          <a:p>
            <a:pPr>
              <a:spcBef>
                <a:spcPct val="50000"/>
              </a:spcBef>
              <a:buFontTx/>
              <a:buNone/>
            </a:pPr>
            <a:r>
              <a:rPr kumimoji="0" lang="en-US" altLang="en-US" sz="2400" b="1" dirty="0" smtClean="0">
                <a:solidFill>
                  <a:srgbClr val="FFFFFF"/>
                </a:solidFill>
                <a:latin typeface="Arial" charset="0"/>
              </a:rPr>
              <a:t>Rentals	</a:t>
            </a:r>
            <a:r>
              <a:rPr kumimoji="0" lang="en-US" altLang="en-US" sz="2400" b="1" dirty="0" smtClean="0">
                <a:solidFill>
                  <a:srgbClr val="B2B2B2"/>
                </a:solidFill>
                <a:latin typeface="Arial" charset="0"/>
              </a:rPr>
              <a:t>4	6	8</a:t>
            </a:r>
            <a:r>
              <a:rPr kumimoji="0" lang="en-US" altLang="en-US" sz="2400" b="1" dirty="0" smtClean="0">
                <a:solidFill>
                  <a:srgbClr val="FFFFFF"/>
                </a:solidFill>
                <a:latin typeface="Arial" charset="0"/>
              </a:rPr>
              <a:t>	</a:t>
            </a:r>
            <a:r>
              <a:rPr kumimoji="0" lang="en-US" altLang="en-US" sz="2400" b="1" dirty="0" smtClean="0">
                <a:solidFill>
                  <a:schemeClr val="accent1">
                    <a:lumMod val="60000"/>
                    <a:lumOff val="40000"/>
                  </a:schemeClr>
                </a:solidFill>
                <a:latin typeface="Arial" charset="0"/>
              </a:rPr>
              <a:t>16</a:t>
            </a:r>
            <a:r>
              <a:rPr kumimoji="0" lang="en-US" altLang="en-US" sz="2400" b="1" dirty="0" smtClean="0">
                <a:solidFill>
                  <a:srgbClr val="FFFFFF"/>
                </a:solidFill>
                <a:latin typeface="Arial" charset="0"/>
              </a:rPr>
              <a:t>	</a:t>
            </a:r>
            <a:r>
              <a:rPr kumimoji="0" lang="en-US" altLang="en-US" sz="2400" b="1" dirty="0" smtClean="0">
                <a:solidFill>
                  <a:srgbClr val="B2B2B2"/>
                </a:solidFill>
                <a:latin typeface="Arial" charset="0"/>
              </a:rPr>
              <a:t>6</a:t>
            </a:r>
          </a:p>
          <a:p>
            <a:pPr>
              <a:spcBef>
                <a:spcPct val="50000"/>
              </a:spcBef>
              <a:buFontTx/>
              <a:buNone/>
            </a:pPr>
            <a:r>
              <a:rPr kumimoji="0" lang="en-US" altLang="en-US" sz="2400" b="1" dirty="0" smtClean="0">
                <a:solidFill>
                  <a:srgbClr val="FFFFFF"/>
                </a:solidFill>
                <a:latin typeface="Arial" charset="0"/>
              </a:rPr>
              <a:t>Totals	</a:t>
            </a:r>
            <a:r>
              <a:rPr kumimoji="0" lang="en-US" altLang="en-US" sz="2400" b="1" dirty="0" smtClean="0">
                <a:solidFill>
                  <a:srgbClr val="B2B2B2"/>
                </a:solidFill>
                <a:latin typeface="Arial" charset="0"/>
              </a:rPr>
              <a:t>23	41	55</a:t>
            </a:r>
            <a:r>
              <a:rPr kumimoji="0" lang="en-US" altLang="en-US" sz="2400" b="1" dirty="0" smtClean="0">
                <a:solidFill>
                  <a:srgbClr val="FFFFFF"/>
                </a:solidFill>
                <a:latin typeface="Arial" charset="0"/>
              </a:rPr>
              <a:t>	</a:t>
            </a:r>
            <a:r>
              <a:rPr kumimoji="0" lang="en-US" altLang="en-US" sz="2400" b="1" dirty="0" smtClean="0">
                <a:solidFill>
                  <a:schemeClr val="accent1">
                    <a:lumMod val="60000"/>
                    <a:lumOff val="40000"/>
                  </a:schemeClr>
                </a:solidFill>
                <a:latin typeface="Arial" charset="0"/>
              </a:rPr>
              <a:t>91</a:t>
            </a:r>
            <a:r>
              <a:rPr kumimoji="0" lang="en-US" altLang="en-US" sz="2400" b="1" dirty="0" smtClean="0">
                <a:solidFill>
                  <a:srgbClr val="FFFFFF"/>
                </a:solidFill>
                <a:latin typeface="Arial" charset="0"/>
              </a:rPr>
              <a:t>	</a:t>
            </a:r>
            <a:r>
              <a:rPr kumimoji="0" lang="en-US" altLang="en-US" sz="2400" b="1" dirty="0" smtClean="0">
                <a:solidFill>
                  <a:srgbClr val="B2B2B2"/>
                </a:solidFill>
                <a:latin typeface="Arial" charset="0"/>
              </a:rPr>
              <a:t>49</a:t>
            </a:r>
          </a:p>
        </p:txBody>
      </p:sp>
      <p:sp>
        <p:nvSpPr>
          <p:cNvPr id="4101" name="Line 5"/>
          <p:cNvSpPr>
            <a:spLocks noChangeShapeType="1"/>
          </p:cNvSpPr>
          <p:nvPr/>
        </p:nvSpPr>
        <p:spPr bwMode="auto">
          <a:xfrm>
            <a:off x="1219200" y="2819400"/>
            <a:ext cx="6324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4102" name="Line 6"/>
          <p:cNvSpPr>
            <a:spLocks noChangeShapeType="1"/>
          </p:cNvSpPr>
          <p:nvPr/>
        </p:nvSpPr>
        <p:spPr bwMode="auto">
          <a:xfrm>
            <a:off x="1295400" y="5105400"/>
            <a:ext cx="6324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endParaRPr kumimoji="0" lang="en-US" altLang="en-US" sz="2400" dirty="0" smtClean="0">
              <a:solidFill>
                <a:srgbClr val="000000"/>
              </a:solidFill>
            </a:endParaRPr>
          </a:p>
        </p:txBody>
      </p:sp>
      <p:sp>
        <p:nvSpPr>
          <p:cNvPr id="5123" name="Rectangle 20"/>
          <p:cNvSpPr>
            <a:spLocks noChangeArrowheads="1"/>
          </p:cNvSpPr>
          <p:nvPr/>
        </p:nvSpPr>
        <p:spPr bwMode="auto">
          <a:xfrm>
            <a:off x="3030538" y="2506663"/>
            <a:ext cx="4724400" cy="3286125"/>
          </a:xfrm>
          <a:prstGeom prst="rect">
            <a:avLst/>
          </a:prstGeom>
          <a:solidFill>
            <a:schemeClr val="accent6">
              <a:lumMod val="75000"/>
            </a:schemeClr>
          </a:solidFill>
          <a:ln w="9525">
            <a:solidFill>
              <a:schemeClr val="tx1"/>
            </a:solidFill>
            <a:miter lim="800000"/>
            <a:headEnd/>
            <a:tailEnd/>
          </a:ln>
        </p:spPr>
        <p:txBody>
          <a:bodyPr wrap="none" anchor="ctr"/>
          <a:lstStyle/>
          <a:p>
            <a:pPr>
              <a:defRPr/>
            </a:pPr>
            <a:endParaRPr kumimoji="0" lang="en-US" dirty="0">
              <a:solidFill>
                <a:srgbClr val="000000"/>
              </a:solidFill>
              <a:latin typeface="Times"/>
            </a:endParaRPr>
          </a:p>
        </p:txBody>
      </p:sp>
      <p:grpSp>
        <p:nvGrpSpPr>
          <p:cNvPr id="5124" name="Group 17"/>
          <p:cNvGrpSpPr>
            <a:grpSpLocks/>
          </p:cNvGrpSpPr>
          <p:nvPr/>
        </p:nvGrpSpPr>
        <p:grpSpPr bwMode="auto">
          <a:xfrm>
            <a:off x="5816600" y="1284288"/>
            <a:ext cx="1600200" cy="4491037"/>
            <a:chOff x="3664" y="723"/>
            <a:chExt cx="1008" cy="2829"/>
          </a:xfrm>
        </p:grpSpPr>
        <p:sp>
          <p:nvSpPr>
            <p:cNvPr id="5130" name="Rectangle 10"/>
            <p:cNvSpPr>
              <a:spLocks noChangeArrowheads="1"/>
            </p:cNvSpPr>
            <p:nvPr/>
          </p:nvSpPr>
          <p:spPr bwMode="auto">
            <a:xfrm>
              <a:off x="3749" y="1878"/>
              <a:ext cx="475" cy="1674"/>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endParaRPr kumimoji="0" lang="en-US" altLang="en-US" sz="2400" dirty="0" smtClean="0">
                <a:solidFill>
                  <a:srgbClr val="000000"/>
                </a:solidFill>
              </a:endParaRPr>
            </a:p>
          </p:txBody>
        </p:sp>
        <p:sp>
          <p:nvSpPr>
            <p:cNvPr id="5131" name="Arc 12"/>
            <p:cNvSpPr>
              <a:spLocks/>
            </p:cNvSpPr>
            <p:nvPr/>
          </p:nvSpPr>
          <p:spPr bwMode="auto">
            <a:xfrm flipH="1">
              <a:off x="3765" y="1493"/>
              <a:ext cx="304" cy="413"/>
            </a:xfrm>
            <a:custGeom>
              <a:avLst/>
              <a:gdLst>
                <a:gd name="T0" fmla="*/ 0 w 21599"/>
                <a:gd name="T1" fmla="*/ 0 h 14834"/>
                <a:gd name="T2" fmla="*/ 0 w 21599"/>
                <a:gd name="T3" fmla="*/ 0 h 14834"/>
                <a:gd name="T4" fmla="*/ 0 w 21599"/>
                <a:gd name="T5" fmla="*/ 0 h 14834"/>
                <a:gd name="T6" fmla="*/ 0 60000 65536"/>
                <a:gd name="T7" fmla="*/ 0 60000 65536"/>
                <a:gd name="T8" fmla="*/ 0 60000 65536"/>
                <a:gd name="T9" fmla="*/ 0 w 21599"/>
                <a:gd name="T10" fmla="*/ 0 h 14834"/>
                <a:gd name="T11" fmla="*/ 21599 w 21599"/>
                <a:gd name="T12" fmla="*/ 14834 h 14834"/>
              </a:gdLst>
              <a:ahLst/>
              <a:cxnLst>
                <a:cxn ang="T6">
                  <a:pos x="T0" y="T1"/>
                </a:cxn>
                <a:cxn ang="T7">
                  <a:pos x="T2" y="T3"/>
                </a:cxn>
                <a:cxn ang="T8">
                  <a:pos x="T4" y="T5"/>
                </a:cxn>
              </a:cxnLst>
              <a:rect l="T9" t="T10" r="T11" b="T12"/>
              <a:pathLst>
                <a:path w="21599" h="14834" fill="none" extrusionOk="0">
                  <a:moveTo>
                    <a:pt x="15699" y="-1"/>
                  </a:moveTo>
                  <a:cubicBezTo>
                    <a:pt x="19480" y="4000"/>
                    <a:pt x="21591" y="9294"/>
                    <a:pt x="21599" y="14799"/>
                  </a:cubicBezTo>
                </a:path>
                <a:path w="21599" h="14834" stroke="0" extrusionOk="0">
                  <a:moveTo>
                    <a:pt x="15699" y="-1"/>
                  </a:moveTo>
                  <a:cubicBezTo>
                    <a:pt x="19480" y="4000"/>
                    <a:pt x="21591" y="9294"/>
                    <a:pt x="21599" y="14799"/>
                  </a:cubicBezTo>
                  <a:lnTo>
                    <a:pt x="0" y="14834"/>
                  </a:lnTo>
                  <a:lnTo>
                    <a:pt x="15699" y="-1"/>
                  </a:lnTo>
                  <a:close/>
                </a:path>
              </a:pathLst>
            </a:custGeom>
            <a:noFill/>
            <a:ln w="762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kumimoji="0" lang="en-US" dirty="0" smtClean="0">
                <a:solidFill>
                  <a:srgbClr val="000000"/>
                </a:solidFill>
                <a:latin typeface="Times"/>
              </a:endParaRPr>
            </a:p>
          </p:txBody>
        </p:sp>
        <p:sp>
          <p:nvSpPr>
            <p:cNvPr id="5132" name="Arc 13"/>
            <p:cNvSpPr>
              <a:spLocks/>
            </p:cNvSpPr>
            <p:nvPr/>
          </p:nvSpPr>
          <p:spPr bwMode="auto">
            <a:xfrm flipH="1">
              <a:off x="4203" y="1728"/>
              <a:ext cx="48" cy="172"/>
            </a:xfrm>
            <a:custGeom>
              <a:avLst/>
              <a:gdLst>
                <a:gd name="T0" fmla="*/ 0 w 21600"/>
                <a:gd name="T1" fmla="*/ 0 h 24733"/>
                <a:gd name="T2" fmla="*/ 0 w 21600"/>
                <a:gd name="T3" fmla="*/ 0 h 24733"/>
                <a:gd name="T4" fmla="*/ 0 w 21600"/>
                <a:gd name="T5" fmla="*/ 0 h 24733"/>
                <a:gd name="T6" fmla="*/ 0 60000 65536"/>
                <a:gd name="T7" fmla="*/ 0 60000 65536"/>
                <a:gd name="T8" fmla="*/ 0 60000 65536"/>
                <a:gd name="T9" fmla="*/ 0 w 21600"/>
                <a:gd name="T10" fmla="*/ 0 h 24733"/>
                <a:gd name="T11" fmla="*/ 21600 w 21600"/>
                <a:gd name="T12" fmla="*/ 24733 h 24733"/>
              </a:gdLst>
              <a:ahLst/>
              <a:cxnLst>
                <a:cxn ang="T6">
                  <a:pos x="T0" y="T1"/>
                </a:cxn>
                <a:cxn ang="T7">
                  <a:pos x="T2" y="T3"/>
                </a:cxn>
                <a:cxn ang="T8">
                  <a:pos x="T4" y="T5"/>
                </a:cxn>
              </a:cxnLst>
              <a:rect l="T9" t="T10" r="T11" b="T12"/>
              <a:pathLst>
                <a:path w="21600" h="24733" fill="none" extrusionOk="0">
                  <a:moveTo>
                    <a:pt x="8880" y="-2"/>
                  </a:moveTo>
                  <a:cubicBezTo>
                    <a:pt x="16622" y="3490"/>
                    <a:pt x="21600" y="11195"/>
                    <a:pt x="21600" y="19689"/>
                  </a:cubicBezTo>
                  <a:cubicBezTo>
                    <a:pt x="21600" y="21388"/>
                    <a:pt x="21399" y="23081"/>
                    <a:pt x="21002" y="24733"/>
                  </a:cubicBezTo>
                </a:path>
                <a:path w="21600" h="24733" stroke="0" extrusionOk="0">
                  <a:moveTo>
                    <a:pt x="8880" y="-2"/>
                  </a:moveTo>
                  <a:cubicBezTo>
                    <a:pt x="16622" y="3490"/>
                    <a:pt x="21600" y="11195"/>
                    <a:pt x="21600" y="19689"/>
                  </a:cubicBezTo>
                  <a:cubicBezTo>
                    <a:pt x="21600" y="21388"/>
                    <a:pt x="21399" y="23081"/>
                    <a:pt x="21002" y="24733"/>
                  </a:cubicBezTo>
                  <a:lnTo>
                    <a:pt x="0" y="19689"/>
                  </a:lnTo>
                  <a:lnTo>
                    <a:pt x="8880" y="-2"/>
                  </a:lnTo>
                  <a:close/>
                </a:path>
              </a:pathLst>
            </a:custGeom>
            <a:noFill/>
            <a:ln w="762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kumimoji="0" lang="en-US" dirty="0" smtClean="0">
                <a:solidFill>
                  <a:srgbClr val="000000"/>
                </a:solidFill>
                <a:latin typeface="Times"/>
              </a:endParaRPr>
            </a:p>
          </p:txBody>
        </p:sp>
        <p:sp>
          <p:nvSpPr>
            <p:cNvPr id="5133" name="Freeform 14"/>
            <p:cNvSpPr>
              <a:spLocks/>
            </p:cNvSpPr>
            <p:nvPr/>
          </p:nvSpPr>
          <p:spPr bwMode="auto">
            <a:xfrm>
              <a:off x="3750" y="1556"/>
              <a:ext cx="475" cy="336"/>
            </a:xfrm>
            <a:custGeom>
              <a:avLst/>
              <a:gdLst>
                <a:gd name="T0" fmla="*/ 48 w 480"/>
                <a:gd name="T1" fmla="*/ 0 h 288"/>
                <a:gd name="T2" fmla="*/ 0 w 480"/>
                <a:gd name="T3" fmla="*/ 229 h 288"/>
                <a:gd name="T4" fmla="*/ 0 w 480"/>
                <a:gd name="T5" fmla="*/ 457 h 288"/>
                <a:gd name="T6" fmla="*/ 465 w 480"/>
                <a:gd name="T7" fmla="*/ 457 h 288"/>
                <a:gd name="T8" fmla="*/ 465 w 480"/>
                <a:gd name="T9" fmla="*/ 382 h 288"/>
                <a:gd name="T10" fmla="*/ 465 w 480"/>
                <a:gd name="T11" fmla="*/ 229 h 288"/>
                <a:gd name="T12" fmla="*/ 48 w 480"/>
                <a:gd name="T13" fmla="*/ 0 h 288"/>
                <a:gd name="T14" fmla="*/ 0 60000 65536"/>
                <a:gd name="T15" fmla="*/ 0 60000 65536"/>
                <a:gd name="T16" fmla="*/ 0 60000 65536"/>
                <a:gd name="T17" fmla="*/ 0 60000 65536"/>
                <a:gd name="T18" fmla="*/ 0 60000 65536"/>
                <a:gd name="T19" fmla="*/ 0 60000 65536"/>
                <a:gd name="T20" fmla="*/ 0 60000 65536"/>
                <a:gd name="T21" fmla="*/ 0 w 480"/>
                <a:gd name="T22" fmla="*/ 0 h 288"/>
                <a:gd name="T23" fmla="*/ 480 w 480"/>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288">
                  <a:moveTo>
                    <a:pt x="48" y="0"/>
                  </a:moveTo>
                  <a:lnTo>
                    <a:pt x="0" y="144"/>
                  </a:lnTo>
                  <a:lnTo>
                    <a:pt x="0" y="288"/>
                  </a:lnTo>
                  <a:lnTo>
                    <a:pt x="480" y="288"/>
                  </a:lnTo>
                  <a:lnTo>
                    <a:pt x="480" y="240"/>
                  </a:lnTo>
                  <a:lnTo>
                    <a:pt x="480" y="144"/>
                  </a:lnTo>
                  <a:lnTo>
                    <a:pt x="48" y="0"/>
                  </a:lnTo>
                  <a:close/>
                </a:path>
              </a:pathLst>
            </a:cu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kumimoji="0" lang="en-US" dirty="0" smtClean="0">
                <a:solidFill>
                  <a:srgbClr val="000000"/>
                </a:solidFill>
                <a:latin typeface="Times"/>
              </a:endParaRPr>
            </a:p>
          </p:txBody>
        </p:sp>
        <p:sp>
          <p:nvSpPr>
            <p:cNvPr id="5134" name="AutoShape 9"/>
            <p:cNvSpPr>
              <a:spLocks noChangeArrowheads="1"/>
            </p:cNvSpPr>
            <p:nvPr/>
          </p:nvSpPr>
          <p:spPr bwMode="auto">
            <a:xfrm rot="1101893">
              <a:off x="3664" y="723"/>
              <a:ext cx="1008" cy="960"/>
            </a:xfrm>
            <a:prstGeom prst="upArrow">
              <a:avLst>
                <a:gd name="adj1" fmla="val 46889"/>
                <a:gd name="adj2" fmla="val 49287"/>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endParaRPr kumimoji="0" lang="en-US" altLang="en-US" sz="2400" dirty="0" smtClean="0">
                <a:solidFill>
                  <a:srgbClr val="000000"/>
                </a:solidFill>
              </a:endParaRPr>
            </a:p>
          </p:txBody>
        </p:sp>
      </p:grpSp>
      <p:sp>
        <p:nvSpPr>
          <p:cNvPr id="5125" name="Rectangle 3"/>
          <p:cNvSpPr>
            <a:spLocks noGrp="1" noChangeArrowheads="1"/>
          </p:cNvSpPr>
          <p:nvPr>
            <p:ph type="title"/>
          </p:nvPr>
        </p:nvSpPr>
        <p:spPr>
          <a:xfrm>
            <a:off x="533400" y="685800"/>
            <a:ext cx="8153400" cy="1143000"/>
          </a:xfrm>
        </p:spPr>
        <p:txBody>
          <a:bodyPr/>
          <a:lstStyle/>
          <a:p>
            <a:pPr marL="223838" algn="l"/>
            <a:r>
              <a:rPr lang="en-US" altLang="en-US" b="1" dirty="0" smtClean="0">
                <a:solidFill>
                  <a:srgbClr val="FFFF00"/>
                </a:solidFill>
                <a:latin typeface="Palatino" charset="0"/>
              </a:rPr>
              <a:t>2012 Sales Breaks Record!</a:t>
            </a:r>
            <a:br>
              <a:rPr lang="en-US" altLang="en-US" b="1" dirty="0" smtClean="0">
                <a:solidFill>
                  <a:srgbClr val="FFFF00"/>
                </a:solidFill>
                <a:latin typeface="Palatino" charset="0"/>
              </a:rPr>
            </a:br>
            <a:r>
              <a:rPr lang="en-US" altLang="en-US" b="1" dirty="0" smtClean="0">
                <a:solidFill>
                  <a:srgbClr val="FFFF00"/>
                </a:solidFill>
                <a:latin typeface="Palatino" charset="0"/>
              </a:rPr>
              <a:t>   </a:t>
            </a:r>
            <a:r>
              <a:rPr lang="en-US" altLang="en-US" sz="3200" b="1" dirty="0" smtClean="0">
                <a:solidFill>
                  <a:srgbClr val="FFFF00"/>
                </a:solidFill>
                <a:latin typeface="Palatino" charset="0"/>
              </a:rPr>
              <a:t>Sales Top $90 Million</a:t>
            </a:r>
            <a:endParaRPr lang="en-US" altLang="en-US" dirty="0" smtClean="0">
              <a:solidFill>
                <a:schemeClr val="bg1"/>
              </a:solidFill>
            </a:endParaRPr>
          </a:p>
        </p:txBody>
      </p:sp>
      <p:sp>
        <p:nvSpPr>
          <p:cNvPr id="5126" name="Text Box 4"/>
          <p:cNvSpPr txBox="1">
            <a:spLocks noChangeArrowheads="1"/>
          </p:cNvSpPr>
          <p:nvPr/>
        </p:nvSpPr>
        <p:spPr bwMode="auto">
          <a:xfrm>
            <a:off x="1219200" y="2498725"/>
            <a:ext cx="7239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451100" algn="r"/>
                <a:tab pos="3381375" algn="r"/>
                <a:tab pos="4292600" algn="r"/>
                <a:tab pos="5311775" algn="r"/>
                <a:tab pos="6224588" algn="r"/>
              </a:tabLst>
              <a:defRPr sz="3200">
                <a:solidFill>
                  <a:schemeClr val="tx1"/>
                </a:solidFill>
                <a:latin typeface="Times"/>
              </a:defRPr>
            </a:lvl1pPr>
            <a:lvl2pPr marL="742950" indent="-285750">
              <a:spcBef>
                <a:spcPct val="20000"/>
              </a:spcBef>
              <a:buChar char="–"/>
              <a:tabLst>
                <a:tab pos="2451100" algn="r"/>
                <a:tab pos="3381375" algn="r"/>
                <a:tab pos="4292600" algn="r"/>
                <a:tab pos="5311775" algn="r"/>
                <a:tab pos="6224588" algn="r"/>
              </a:tabLst>
              <a:defRPr sz="2800">
                <a:solidFill>
                  <a:schemeClr val="tx1"/>
                </a:solidFill>
                <a:latin typeface="Times"/>
              </a:defRPr>
            </a:lvl2pPr>
            <a:lvl3pPr marL="1143000" indent="-228600">
              <a:spcBef>
                <a:spcPct val="20000"/>
              </a:spcBef>
              <a:buChar char="•"/>
              <a:tabLst>
                <a:tab pos="2451100" algn="r"/>
                <a:tab pos="3381375" algn="r"/>
                <a:tab pos="4292600" algn="r"/>
                <a:tab pos="5311775" algn="r"/>
                <a:tab pos="6224588" algn="r"/>
              </a:tabLst>
              <a:defRPr sz="2400">
                <a:solidFill>
                  <a:schemeClr val="tx1"/>
                </a:solidFill>
                <a:latin typeface="Times"/>
              </a:defRPr>
            </a:lvl3pPr>
            <a:lvl4pPr marL="1600200" indent="-228600">
              <a:spcBef>
                <a:spcPct val="20000"/>
              </a:spcBef>
              <a:buChar char="–"/>
              <a:tabLst>
                <a:tab pos="2451100" algn="r"/>
                <a:tab pos="3381375" algn="r"/>
                <a:tab pos="4292600" algn="r"/>
                <a:tab pos="5311775" algn="r"/>
                <a:tab pos="6224588" algn="r"/>
              </a:tabLst>
              <a:defRPr sz="2000">
                <a:solidFill>
                  <a:schemeClr val="tx1"/>
                </a:solidFill>
                <a:latin typeface="Times"/>
              </a:defRPr>
            </a:lvl4pPr>
            <a:lvl5pPr marL="2057400" indent="-228600">
              <a:spcBef>
                <a:spcPct val="20000"/>
              </a:spcBef>
              <a:buChar char="»"/>
              <a:tabLst>
                <a:tab pos="2451100" algn="r"/>
                <a:tab pos="3381375" algn="r"/>
                <a:tab pos="4292600" algn="r"/>
                <a:tab pos="5311775" algn="r"/>
                <a:tab pos="6224588" algn="r"/>
              </a:tabLst>
              <a:defRPr sz="2000">
                <a:solidFill>
                  <a:schemeClr val="tx1"/>
                </a:solidFill>
                <a:latin typeface="Times"/>
              </a:defRPr>
            </a:lvl5pPr>
            <a:lvl6pPr marL="25146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6pPr>
            <a:lvl7pPr marL="29718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7pPr>
            <a:lvl8pPr marL="34290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8pPr>
            <a:lvl9pPr marL="38862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9pPr>
          </a:lstStyle>
          <a:p>
            <a:pPr>
              <a:spcBef>
                <a:spcPct val="50000"/>
              </a:spcBef>
              <a:buFontTx/>
              <a:buNone/>
            </a:pPr>
            <a:r>
              <a:rPr kumimoji="0" lang="en-US" altLang="en-US" sz="2400" b="1" dirty="0" smtClean="0">
                <a:solidFill>
                  <a:srgbClr val="FFFF00"/>
                </a:solidFill>
                <a:latin typeface="Arial" charset="0"/>
              </a:rPr>
              <a:t>Category	2009	2010	2011	</a:t>
            </a:r>
            <a:r>
              <a:rPr kumimoji="0" lang="en-US" altLang="en-US" sz="2400" b="1" dirty="0" smtClean="0">
                <a:solidFill>
                  <a:srgbClr val="FFFFFF"/>
                </a:solidFill>
                <a:latin typeface="Arial" charset="0"/>
              </a:rPr>
              <a:t>2012</a:t>
            </a:r>
            <a:r>
              <a:rPr kumimoji="0" lang="en-US" altLang="en-US" sz="2400" b="1" dirty="0" smtClean="0">
                <a:solidFill>
                  <a:srgbClr val="FFFF00"/>
                </a:solidFill>
                <a:latin typeface="Arial" charset="0"/>
              </a:rPr>
              <a:t>	2013</a:t>
            </a:r>
          </a:p>
          <a:p>
            <a:pPr>
              <a:spcBef>
                <a:spcPct val="50000"/>
              </a:spcBef>
              <a:buFontTx/>
              <a:buNone/>
            </a:pPr>
            <a:r>
              <a:rPr kumimoji="0" lang="en-US" altLang="en-US" sz="2400" b="1" dirty="0" smtClean="0">
                <a:solidFill>
                  <a:srgbClr val="FFFFFF"/>
                </a:solidFill>
                <a:latin typeface="Arial" charset="0"/>
              </a:rPr>
              <a:t>Products	</a:t>
            </a:r>
            <a:r>
              <a:rPr kumimoji="0" lang="en-US" altLang="en-US" sz="2400" b="1" dirty="0" smtClean="0">
                <a:solidFill>
                  <a:srgbClr val="B2B2B2"/>
                </a:solidFill>
                <a:latin typeface="Arial" charset="0"/>
              </a:rPr>
              <a:t>10	19	25</a:t>
            </a:r>
            <a:r>
              <a:rPr kumimoji="0" lang="en-US" altLang="en-US" sz="2400" b="1" dirty="0" smtClean="0">
                <a:solidFill>
                  <a:srgbClr val="FFFFFF"/>
                </a:solidFill>
                <a:latin typeface="Arial" charset="0"/>
              </a:rPr>
              <a:t>	33	</a:t>
            </a:r>
            <a:r>
              <a:rPr kumimoji="0" lang="en-US" altLang="en-US" sz="2400" b="1" dirty="0" smtClean="0">
                <a:solidFill>
                  <a:srgbClr val="B2B2B2"/>
                </a:solidFill>
                <a:latin typeface="Arial" charset="0"/>
              </a:rPr>
              <a:t>20</a:t>
            </a:r>
            <a:endParaRPr kumimoji="0" lang="en-US" altLang="en-US" sz="2400" b="1" dirty="0" smtClean="0">
              <a:solidFill>
                <a:srgbClr val="FFFFFF"/>
              </a:solidFill>
              <a:latin typeface="Arial" charset="0"/>
            </a:endParaRPr>
          </a:p>
          <a:p>
            <a:pPr>
              <a:spcBef>
                <a:spcPct val="50000"/>
              </a:spcBef>
              <a:buFontTx/>
              <a:buNone/>
            </a:pPr>
            <a:r>
              <a:rPr kumimoji="0" lang="en-US" altLang="en-US" sz="2400" b="1" dirty="0" smtClean="0">
                <a:solidFill>
                  <a:srgbClr val="FFFFFF"/>
                </a:solidFill>
                <a:latin typeface="Arial" charset="0"/>
              </a:rPr>
              <a:t>Services	</a:t>
            </a:r>
            <a:r>
              <a:rPr kumimoji="0" lang="en-US" altLang="en-US" sz="2400" b="1" dirty="0" smtClean="0">
                <a:solidFill>
                  <a:srgbClr val="B2B2B2"/>
                </a:solidFill>
                <a:latin typeface="Arial" charset="0"/>
              </a:rPr>
              <a:t>7	11	17</a:t>
            </a:r>
            <a:r>
              <a:rPr kumimoji="0" lang="en-US" altLang="en-US" sz="2400" b="1" dirty="0" smtClean="0">
                <a:solidFill>
                  <a:srgbClr val="FFFFFF"/>
                </a:solidFill>
                <a:latin typeface="Arial" charset="0"/>
              </a:rPr>
              <a:t>	26	</a:t>
            </a:r>
            <a:r>
              <a:rPr kumimoji="0" lang="en-US" altLang="en-US" sz="2400" b="1" dirty="0" smtClean="0">
                <a:solidFill>
                  <a:srgbClr val="B2B2B2"/>
                </a:solidFill>
                <a:latin typeface="Arial" charset="0"/>
              </a:rPr>
              <a:t>20</a:t>
            </a:r>
          </a:p>
          <a:p>
            <a:pPr>
              <a:spcBef>
                <a:spcPct val="50000"/>
              </a:spcBef>
              <a:buFontTx/>
              <a:buNone/>
            </a:pPr>
            <a:r>
              <a:rPr kumimoji="0" lang="en-US" altLang="en-US" sz="2400" b="1" dirty="0" smtClean="0">
                <a:solidFill>
                  <a:srgbClr val="FFFFFF"/>
                </a:solidFill>
                <a:latin typeface="Arial" charset="0"/>
              </a:rPr>
              <a:t>Training	</a:t>
            </a:r>
            <a:r>
              <a:rPr kumimoji="0" lang="en-US" altLang="en-US" sz="2400" b="1" dirty="0" smtClean="0">
                <a:solidFill>
                  <a:srgbClr val="B2B2B2"/>
                </a:solidFill>
                <a:latin typeface="Arial" charset="0"/>
              </a:rPr>
              <a:t>2	5	5</a:t>
            </a:r>
            <a:r>
              <a:rPr kumimoji="0" lang="en-US" altLang="en-US" sz="2400" b="1" dirty="0" smtClean="0">
                <a:solidFill>
                  <a:srgbClr val="FFFFFF"/>
                </a:solidFill>
                <a:latin typeface="Arial" charset="0"/>
              </a:rPr>
              <a:t>	16	</a:t>
            </a:r>
            <a:r>
              <a:rPr kumimoji="0" lang="en-US" altLang="en-US" sz="2400" b="1" dirty="0" smtClean="0">
                <a:solidFill>
                  <a:srgbClr val="B2B2B2"/>
                </a:solidFill>
                <a:latin typeface="Arial" charset="0"/>
              </a:rPr>
              <a:t>3</a:t>
            </a:r>
          </a:p>
          <a:p>
            <a:pPr>
              <a:spcBef>
                <a:spcPct val="50000"/>
              </a:spcBef>
              <a:buFontTx/>
              <a:buNone/>
            </a:pPr>
            <a:r>
              <a:rPr kumimoji="0" lang="en-US" altLang="en-US" sz="2400" b="1" dirty="0" smtClean="0">
                <a:solidFill>
                  <a:srgbClr val="FFFFFF"/>
                </a:solidFill>
                <a:latin typeface="Arial" charset="0"/>
              </a:rPr>
              <a:t>Rentals	</a:t>
            </a:r>
            <a:r>
              <a:rPr kumimoji="0" lang="en-US" altLang="en-US" sz="2400" b="1" dirty="0" smtClean="0">
                <a:solidFill>
                  <a:srgbClr val="B2B2B2"/>
                </a:solidFill>
                <a:latin typeface="Arial" charset="0"/>
              </a:rPr>
              <a:t>4	6	8</a:t>
            </a:r>
            <a:r>
              <a:rPr kumimoji="0" lang="en-US" altLang="en-US" sz="2400" b="1" dirty="0" smtClean="0">
                <a:solidFill>
                  <a:srgbClr val="FFFFFF"/>
                </a:solidFill>
                <a:latin typeface="Arial" charset="0"/>
              </a:rPr>
              <a:t>	16	</a:t>
            </a:r>
            <a:r>
              <a:rPr kumimoji="0" lang="en-US" altLang="en-US" sz="2400" b="1" dirty="0" smtClean="0">
                <a:solidFill>
                  <a:srgbClr val="B2B2B2"/>
                </a:solidFill>
                <a:latin typeface="Arial" charset="0"/>
              </a:rPr>
              <a:t>6</a:t>
            </a:r>
          </a:p>
          <a:p>
            <a:pPr>
              <a:spcBef>
                <a:spcPct val="50000"/>
              </a:spcBef>
              <a:buFontTx/>
              <a:buNone/>
            </a:pPr>
            <a:r>
              <a:rPr kumimoji="0" lang="en-US" altLang="en-US" sz="2400" b="1" dirty="0" smtClean="0">
                <a:solidFill>
                  <a:srgbClr val="FFFFFF"/>
                </a:solidFill>
                <a:latin typeface="Arial" charset="0"/>
              </a:rPr>
              <a:t>Totals	</a:t>
            </a:r>
            <a:r>
              <a:rPr kumimoji="0" lang="en-US" altLang="en-US" sz="2400" b="1" dirty="0" smtClean="0">
                <a:solidFill>
                  <a:srgbClr val="B2B2B2"/>
                </a:solidFill>
                <a:latin typeface="Arial" charset="0"/>
              </a:rPr>
              <a:t>23	41	55</a:t>
            </a:r>
            <a:r>
              <a:rPr kumimoji="0" lang="en-US" altLang="en-US" sz="2400" b="1" dirty="0" smtClean="0">
                <a:solidFill>
                  <a:srgbClr val="FFFFFF"/>
                </a:solidFill>
                <a:latin typeface="Arial" charset="0"/>
              </a:rPr>
              <a:t>	91	</a:t>
            </a:r>
            <a:r>
              <a:rPr kumimoji="0" lang="en-US" altLang="en-US" sz="2400" b="1" dirty="0" smtClean="0">
                <a:solidFill>
                  <a:srgbClr val="B2B2B2"/>
                </a:solidFill>
                <a:latin typeface="Arial" charset="0"/>
              </a:rPr>
              <a:t>49</a:t>
            </a:r>
          </a:p>
        </p:txBody>
      </p:sp>
      <p:sp>
        <p:nvSpPr>
          <p:cNvPr id="5127" name="Line 5"/>
          <p:cNvSpPr>
            <a:spLocks noChangeShapeType="1"/>
          </p:cNvSpPr>
          <p:nvPr/>
        </p:nvSpPr>
        <p:spPr bwMode="auto">
          <a:xfrm>
            <a:off x="1219200" y="2955925"/>
            <a:ext cx="6324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5128" name="Line 6"/>
          <p:cNvSpPr>
            <a:spLocks noChangeShapeType="1"/>
          </p:cNvSpPr>
          <p:nvPr/>
        </p:nvSpPr>
        <p:spPr bwMode="auto">
          <a:xfrm>
            <a:off x="1295400" y="5241925"/>
            <a:ext cx="6324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5129" name="Rectangle 7"/>
          <p:cNvSpPr>
            <a:spLocks noChangeArrowheads="1"/>
          </p:cNvSpPr>
          <p:nvPr/>
        </p:nvSpPr>
        <p:spPr bwMode="auto">
          <a:xfrm>
            <a:off x="457200" y="304800"/>
            <a:ext cx="8229600" cy="6019800"/>
          </a:xfrm>
          <a:prstGeom prst="rect">
            <a:avLst/>
          </a:prstGeom>
          <a:noFill/>
          <a:ln w="28575">
            <a:solidFill>
              <a:schemeClr val="hlink"/>
            </a:solidFill>
            <a:miter lim="800000"/>
            <a:headEnd/>
            <a:tailEnd/>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endParaRPr kumimoji="0" lang="en-US" altLang="en-US" sz="2400" dirty="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07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820738" y="566738"/>
            <a:ext cx="7467600" cy="5722937"/>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endParaRPr kumimoji="0" lang="en-US" altLang="en-US" sz="2400" dirty="0" smtClean="0">
              <a:solidFill>
                <a:srgbClr val="000000"/>
              </a:solidFill>
            </a:endParaRPr>
          </a:p>
        </p:txBody>
      </p:sp>
      <p:sp>
        <p:nvSpPr>
          <p:cNvPr id="7171" name="Line 3"/>
          <p:cNvSpPr>
            <a:spLocks noChangeShapeType="1"/>
          </p:cNvSpPr>
          <p:nvPr/>
        </p:nvSpPr>
        <p:spPr bwMode="auto">
          <a:xfrm>
            <a:off x="2527300" y="909638"/>
            <a:ext cx="0" cy="4953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72" name="Line 4"/>
          <p:cNvSpPr>
            <a:spLocks noChangeShapeType="1"/>
          </p:cNvSpPr>
          <p:nvPr/>
        </p:nvSpPr>
        <p:spPr bwMode="auto">
          <a:xfrm flipH="1">
            <a:off x="2540000" y="5862638"/>
            <a:ext cx="41910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73" name="Line 5"/>
          <p:cNvSpPr>
            <a:spLocks noChangeShapeType="1"/>
          </p:cNvSpPr>
          <p:nvPr/>
        </p:nvSpPr>
        <p:spPr bwMode="auto">
          <a:xfrm flipV="1">
            <a:off x="2451100" y="427038"/>
            <a:ext cx="152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en-US" dirty="0" smtClean="0">
              <a:solidFill>
                <a:srgbClr val="000000"/>
              </a:solidFill>
              <a:latin typeface="Times"/>
            </a:endParaRPr>
          </a:p>
        </p:txBody>
      </p:sp>
      <p:sp>
        <p:nvSpPr>
          <p:cNvPr id="7174" name="Line 6"/>
          <p:cNvSpPr>
            <a:spLocks noChangeShapeType="1"/>
          </p:cNvSpPr>
          <p:nvPr/>
        </p:nvSpPr>
        <p:spPr bwMode="auto">
          <a:xfrm flipV="1">
            <a:off x="2451100" y="1303338"/>
            <a:ext cx="1524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75" name="Line 7"/>
          <p:cNvSpPr>
            <a:spLocks noChangeShapeType="1"/>
          </p:cNvSpPr>
          <p:nvPr/>
        </p:nvSpPr>
        <p:spPr bwMode="auto">
          <a:xfrm flipV="1">
            <a:off x="2451100" y="1900238"/>
            <a:ext cx="1524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76" name="Line 8"/>
          <p:cNvSpPr>
            <a:spLocks noChangeShapeType="1"/>
          </p:cNvSpPr>
          <p:nvPr/>
        </p:nvSpPr>
        <p:spPr bwMode="auto">
          <a:xfrm flipV="1">
            <a:off x="2451100" y="2509838"/>
            <a:ext cx="1524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77" name="Line 9"/>
          <p:cNvSpPr>
            <a:spLocks noChangeShapeType="1"/>
          </p:cNvSpPr>
          <p:nvPr/>
        </p:nvSpPr>
        <p:spPr bwMode="auto">
          <a:xfrm flipV="1">
            <a:off x="2451100" y="3932238"/>
            <a:ext cx="1524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78" name="Line 10"/>
          <p:cNvSpPr>
            <a:spLocks noChangeShapeType="1"/>
          </p:cNvSpPr>
          <p:nvPr/>
        </p:nvSpPr>
        <p:spPr bwMode="auto">
          <a:xfrm flipV="1">
            <a:off x="2451100" y="4541838"/>
            <a:ext cx="1524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79" name="Line 11"/>
          <p:cNvSpPr>
            <a:spLocks noChangeShapeType="1"/>
          </p:cNvSpPr>
          <p:nvPr/>
        </p:nvSpPr>
        <p:spPr bwMode="auto">
          <a:xfrm rot="16200000" flipV="1">
            <a:off x="3136900" y="5773738"/>
            <a:ext cx="152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en-US" dirty="0" smtClean="0">
              <a:solidFill>
                <a:srgbClr val="000000"/>
              </a:solidFill>
              <a:latin typeface="Times"/>
            </a:endParaRPr>
          </a:p>
        </p:txBody>
      </p:sp>
      <p:sp>
        <p:nvSpPr>
          <p:cNvPr id="7180" name="Line 12"/>
          <p:cNvSpPr>
            <a:spLocks noChangeShapeType="1"/>
          </p:cNvSpPr>
          <p:nvPr/>
        </p:nvSpPr>
        <p:spPr bwMode="auto">
          <a:xfrm rot="16200000" flipV="1">
            <a:off x="3746500" y="5773738"/>
            <a:ext cx="152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en-US" dirty="0" smtClean="0">
              <a:solidFill>
                <a:srgbClr val="000000"/>
              </a:solidFill>
              <a:latin typeface="Times"/>
            </a:endParaRPr>
          </a:p>
        </p:txBody>
      </p:sp>
      <p:sp>
        <p:nvSpPr>
          <p:cNvPr id="7181" name="Line 13"/>
          <p:cNvSpPr>
            <a:spLocks noChangeShapeType="1"/>
          </p:cNvSpPr>
          <p:nvPr/>
        </p:nvSpPr>
        <p:spPr bwMode="auto">
          <a:xfrm rot="16200000" flipV="1">
            <a:off x="4343400" y="5773738"/>
            <a:ext cx="152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en-US" dirty="0" smtClean="0">
              <a:solidFill>
                <a:srgbClr val="000000"/>
              </a:solidFill>
              <a:latin typeface="Times"/>
            </a:endParaRPr>
          </a:p>
        </p:txBody>
      </p:sp>
      <p:sp>
        <p:nvSpPr>
          <p:cNvPr id="7182" name="Line 14"/>
          <p:cNvSpPr>
            <a:spLocks noChangeShapeType="1"/>
          </p:cNvSpPr>
          <p:nvPr/>
        </p:nvSpPr>
        <p:spPr bwMode="auto">
          <a:xfrm rot="16200000" flipV="1">
            <a:off x="5003800" y="5773738"/>
            <a:ext cx="152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en-US" dirty="0" smtClean="0">
              <a:solidFill>
                <a:srgbClr val="000000"/>
              </a:solidFill>
              <a:latin typeface="Times"/>
            </a:endParaRPr>
          </a:p>
        </p:txBody>
      </p:sp>
      <p:sp>
        <p:nvSpPr>
          <p:cNvPr id="7183" name="Line 15"/>
          <p:cNvSpPr>
            <a:spLocks noChangeShapeType="1"/>
          </p:cNvSpPr>
          <p:nvPr/>
        </p:nvSpPr>
        <p:spPr bwMode="auto">
          <a:xfrm rot="16200000" flipV="1">
            <a:off x="5549900" y="5773738"/>
            <a:ext cx="152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en-US" dirty="0" smtClean="0">
              <a:solidFill>
                <a:srgbClr val="000000"/>
              </a:solidFill>
              <a:latin typeface="Times"/>
            </a:endParaRPr>
          </a:p>
        </p:txBody>
      </p:sp>
      <p:sp>
        <p:nvSpPr>
          <p:cNvPr id="7184" name="Line 16"/>
          <p:cNvSpPr>
            <a:spLocks noChangeShapeType="1"/>
          </p:cNvSpPr>
          <p:nvPr/>
        </p:nvSpPr>
        <p:spPr bwMode="auto">
          <a:xfrm rot="16200000" flipV="1">
            <a:off x="6223000" y="5773738"/>
            <a:ext cx="152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kumimoji="0" lang="en-US" dirty="0" smtClean="0">
              <a:solidFill>
                <a:srgbClr val="000000"/>
              </a:solidFill>
              <a:latin typeface="Times"/>
            </a:endParaRPr>
          </a:p>
        </p:txBody>
      </p:sp>
      <p:sp>
        <p:nvSpPr>
          <p:cNvPr id="7185" name="Line 17"/>
          <p:cNvSpPr>
            <a:spLocks noChangeShapeType="1"/>
          </p:cNvSpPr>
          <p:nvPr/>
        </p:nvSpPr>
        <p:spPr bwMode="auto">
          <a:xfrm>
            <a:off x="3200400" y="1646238"/>
            <a:ext cx="3086100" cy="29083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86" name="Line 18"/>
          <p:cNvSpPr>
            <a:spLocks noChangeShapeType="1"/>
          </p:cNvSpPr>
          <p:nvPr/>
        </p:nvSpPr>
        <p:spPr bwMode="auto">
          <a:xfrm>
            <a:off x="3213100" y="1290638"/>
            <a:ext cx="3060700" cy="302260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87" name="Line 19"/>
          <p:cNvSpPr>
            <a:spLocks noChangeShapeType="1"/>
          </p:cNvSpPr>
          <p:nvPr/>
        </p:nvSpPr>
        <p:spPr bwMode="auto">
          <a:xfrm>
            <a:off x="5092700" y="1316038"/>
            <a:ext cx="0" cy="3251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88" name="Line 20"/>
          <p:cNvSpPr>
            <a:spLocks noChangeShapeType="1"/>
          </p:cNvSpPr>
          <p:nvPr/>
        </p:nvSpPr>
        <p:spPr bwMode="auto">
          <a:xfrm>
            <a:off x="6319838" y="1350963"/>
            <a:ext cx="0" cy="3251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7189" name="Text Box 21"/>
          <p:cNvSpPr txBox="1">
            <a:spLocks noChangeArrowheads="1"/>
          </p:cNvSpPr>
          <p:nvPr/>
        </p:nvSpPr>
        <p:spPr bwMode="auto">
          <a:xfrm>
            <a:off x="3238500" y="5410200"/>
            <a:ext cx="3086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r>
              <a:rPr kumimoji="0" lang="en-US" altLang="en-US" sz="2000" b="1" dirty="0" smtClean="0">
                <a:solidFill>
                  <a:srgbClr val="FFFFFF"/>
                </a:solidFill>
                <a:latin typeface="Arial" charset="0"/>
              </a:rPr>
              <a:t>Time after ingestion (</a:t>
            </a:r>
            <a:r>
              <a:rPr kumimoji="0" lang="en-US" altLang="en-US" sz="2000" b="1" dirty="0" smtClean="0">
                <a:solidFill>
                  <a:srgbClr val="FFFFFF"/>
                </a:solidFill>
                <a:latin typeface="Arial" charset="0"/>
              </a:rPr>
              <a:t>hr</a:t>
            </a:r>
            <a:r>
              <a:rPr kumimoji="0" lang="en-US" altLang="en-US" sz="2000" b="1" dirty="0" smtClean="0">
                <a:solidFill>
                  <a:srgbClr val="FFFFFF"/>
                </a:solidFill>
                <a:latin typeface="Arial" charset="0"/>
              </a:rPr>
              <a:t>)</a:t>
            </a:r>
            <a:endParaRPr kumimoji="0" lang="en-US" altLang="en-US" sz="1800" b="1" dirty="0" smtClean="0">
              <a:solidFill>
                <a:srgbClr val="FFFFFF"/>
              </a:solidFill>
              <a:latin typeface="Arial" charset="0"/>
            </a:endParaRPr>
          </a:p>
        </p:txBody>
      </p:sp>
      <p:sp>
        <p:nvSpPr>
          <p:cNvPr id="7190" name="Text Box 22"/>
          <p:cNvSpPr txBox="1">
            <a:spLocks noChangeArrowheads="1"/>
          </p:cNvSpPr>
          <p:nvPr/>
        </p:nvSpPr>
        <p:spPr bwMode="auto">
          <a:xfrm>
            <a:off x="1371600" y="152400"/>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ctr">
              <a:spcBef>
                <a:spcPct val="0"/>
              </a:spcBef>
              <a:buFontTx/>
              <a:buNone/>
            </a:pPr>
            <a:r>
              <a:rPr kumimoji="0" lang="en-US" altLang="en-US" sz="2000" b="1" dirty="0" smtClean="0">
                <a:solidFill>
                  <a:schemeClr val="tx1">
                    <a:lumMod val="65000"/>
                    <a:lumOff val="35000"/>
                  </a:schemeClr>
                </a:solidFill>
                <a:latin typeface="Arial" charset="0"/>
              </a:rPr>
              <a:t>Plasma Acetaminophen Concentration</a:t>
            </a:r>
            <a:endParaRPr kumimoji="0" lang="en-US" altLang="en-US" sz="2400" b="1" dirty="0" smtClean="0">
              <a:solidFill>
                <a:schemeClr val="tx1">
                  <a:lumMod val="65000"/>
                  <a:lumOff val="35000"/>
                </a:schemeClr>
              </a:solidFill>
              <a:latin typeface="Arial" charset="0"/>
            </a:endParaRPr>
          </a:p>
        </p:txBody>
      </p:sp>
      <p:sp>
        <p:nvSpPr>
          <p:cNvPr id="7191" name="AutoShape 23"/>
          <p:cNvSpPr>
            <a:spLocks/>
          </p:cNvSpPr>
          <p:nvPr/>
        </p:nvSpPr>
        <p:spPr bwMode="auto">
          <a:xfrm>
            <a:off x="6350000" y="4325938"/>
            <a:ext cx="152400" cy="241300"/>
          </a:xfrm>
          <a:prstGeom prst="rightBrace">
            <a:avLst>
              <a:gd name="adj1" fmla="val 13194"/>
              <a:gd name="adj2" fmla="val 50000"/>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endParaRPr kumimoji="0" lang="en-US" altLang="en-US" sz="2400" dirty="0" smtClean="0">
              <a:solidFill>
                <a:srgbClr val="000000"/>
              </a:solidFill>
            </a:endParaRPr>
          </a:p>
        </p:txBody>
      </p:sp>
      <p:sp>
        <p:nvSpPr>
          <p:cNvPr id="7192" name="Text Box 24"/>
          <p:cNvSpPr txBox="1">
            <a:spLocks noChangeArrowheads="1"/>
          </p:cNvSpPr>
          <p:nvPr/>
        </p:nvSpPr>
        <p:spPr bwMode="auto">
          <a:xfrm>
            <a:off x="6499225" y="424815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r>
              <a:rPr kumimoji="0" lang="en-US" altLang="en-US" sz="1800" b="1" dirty="0" smtClean="0">
                <a:solidFill>
                  <a:srgbClr val="FFFFFF"/>
                </a:solidFill>
                <a:latin typeface="Arial" charset="0"/>
              </a:rPr>
              <a:t>25%</a:t>
            </a:r>
          </a:p>
        </p:txBody>
      </p:sp>
      <p:sp>
        <p:nvSpPr>
          <p:cNvPr id="7193" name="Text Box 25"/>
          <p:cNvSpPr txBox="1">
            <a:spLocks noChangeArrowheads="1"/>
          </p:cNvSpPr>
          <p:nvPr/>
        </p:nvSpPr>
        <p:spPr bwMode="auto">
          <a:xfrm>
            <a:off x="5432425" y="234473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r>
              <a:rPr kumimoji="0" lang="en-US" altLang="en-US" sz="1800" b="1" dirty="0" smtClean="0">
                <a:solidFill>
                  <a:srgbClr val="FFFFFF"/>
                </a:solidFill>
                <a:latin typeface="Arial" charset="0"/>
              </a:rPr>
              <a:t>Late</a:t>
            </a:r>
          </a:p>
        </p:txBody>
      </p:sp>
      <p:sp>
        <p:nvSpPr>
          <p:cNvPr id="7194" name="Text Box 26"/>
          <p:cNvSpPr txBox="1">
            <a:spLocks noChangeArrowheads="1"/>
          </p:cNvSpPr>
          <p:nvPr/>
        </p:nvSpPr>
        <p:spPr bwMode="auto">
          <a:xfrm>
            <a:off x="3768725" y="1382713"/>
            <a:ext cx="1435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ctr">
              <a:spcBef>
                <a:spcPct val="0"/>
              </a:spcBef>
              <a:buFontTx/>
              <a:buNone/>
            </a:pPr>
            <a:r>
              <a:rPr kumimoji="0" lang="en-US" altLang="en-US" sz="1800" b="1" dirty="0" smtClean="0">
                <a:solidFill>
                  <a:srgbClr val="FF5050"/>
                </a:solidFill>
                <a:latin typeface="Arial" charset="0"/>
              </a:rPr>
              <a:t>Probable Risk</a:t>
            </a:r>
          </a:p>
        </p:txBody>
      </p:sp>
      <p:sp>
        <p:nvSpPr>
          <p:cNvPr id="7195" name="Text Box 27"/>
          <p:cNvSpPr txBox="1">
            <a:spLocks noChangeArrowheads="1"/>
          </p:cNvSpPr>
          <p:nvPr/>
        </p:nvSpPr>
        <p:spPr bwMode="auto">
          <a:xfrm>
            <a:off x="3487738" y="3403600"/>
            <a:ext cx="1062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r>
              <a:rPr kumimoji="0" lang="en-US" altLang="en-US" sz="1800" b="1" dirty="0" smtClean="0">
                <a:solidFill>
                  <a:srgbClr val="008000"/>
                </a:solidFill>
                <a:latin typeface="Arial" charset="0"/>
              </a:rPr>
              <a:t>No Risk</a:t>
            </a:r>
            <a:endParaRPr kumimoji="0" lang="en-US" altLang="en-US" sz="1800" b="1" dirty="0" smtClean="0">
              <a:solidFill>
                <a:srgbClr val="FFFFFF"/>
              </a:solidFill>
              <a:latin typeface="Arial" charset="0"/>
            </a:endParaRPr>
          </a:p>
        </p:txBody>
      </p:sp>
      <p:sp>
        <p:nvSpPr>
          <p:cNvPr id="7196" name="Text Box 28"/>
          <p:cNvSpPr txBox="1">
            <a:spLocks noChangeArrowheads="1"/>
          </p:cNvSpPr>
          <p:nvPr/>
        </p:nvSpPr>
        <p:spPr bwMode="auto">
          <a:xfrm>
            <a:off x="2078038" y="43672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5</a:t>
            </a:r>
          </a:p>
        </p:txBody>
      </p:sp>
      <p:sp>
        <p:nvSpPr>
          <p:cNvPr id="7197" name="Text Box 29"/>
          <p:cNvSpPr txBox="1">
            <a:spLocks noChangeArrowheads="1"/>
          </p:cNvSpPr>
          <p:nvPr/>
        </p:nvSpPr>
        <p:spPr bwMode="auto">
          <a:xfrm>
            <a:off x="1633538" y="378301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10</a:t>
            </a:r>
          </a:p>
        </p:txBody>
      </p:sp>
      <p:sp>
        <p:nvSpPr>
          <p:cNvPr id="7198" name="Text Box 30"/>
          <p:cNvSpPr txBox="1">
            <a:spLocks noChangeArrowheads="1"/>
          </p:cNvSpPr>
          <p:nvPr/>
        </p:nvSpPr>
        <p:spPr bwMode="auto">
          <a:xfrm>
            <a:off x="1671638" y="2312988"/>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50</a:t>
            </a:r>
          </a:p>
        </p:txBody>
      </p:sp>
      <p:sp>
        <p:nvSpPr>
          <p:cNvPr id="7199" name="Text Box 31"/>
          <p:cNvSpPr txBox="1">
            <a:spLocks noChangeArrowheads="1"/>
          </p:cNvSpPr>
          <p:nvPr/>
        </p:nvSpPr>
        <p:spPr bwMode="auto">
          <a:xfrm>
            <a:off x="1773238" y="170656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100</a:t>
            </a:r>
          </a:p>
        </p:txBody>
      </p:sp>
      <p:sp>
        <p:nvSpPr>
          <p:cNvPr id="7200" name="Text Box 32"/>
          <p:cNvSpPr txBox="1">
            <a:spLocks noChangeArrowheads="1"/>
          </p:cNvSpPr>
          <p:nvPr/>
        </p:nvSpPr>
        <p:spPr bwMode="auto">
          <a:xfrm>
            <a:off x="1874838" y="112553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200</a:t>
            </a:r>
          </a:p>
        </p:txBody>
      </p:sp>
      <p:sp>
        <p:nvSpPr>
          <p:cNvPr id="7201" name="Text Box 33"/>
          <p:cNvSpPr txBox="1">
            <a:spLocks noChangeArrowheads="1"/>
          </p:cNvSpPr>
          <p:nvPr/>
        </p:nvSpPr>
        <p:spPr bwMode="auto">
          <a:xfrm>
            <a:off x="2357438" y="58912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0</a:t>
            </a:r>
          </a:p>
        </p:txBody>
      </p:sp>
      <p:sp>
        <p:nvSpPr>
          <p:cNvPr id="7202" name="Text Box 34"/>
          <p:cNvSpPr txBox="1">
            <a:spLocks noChangeArrowheads="1"/>
          </p:cNvSpPr>
          <p:nvPr/>
        </p:nvSpPr>
        <p:spPr bwMode="auto">
          <a:xfrm>
            <a:off x="3005138" y="58912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4</a:t>
            </a:r>
          </a:p>
        </p:txBody>
      </p:sp>
      <p:sp>
        <p:nvSpPr>
          <p:cNvPr id="7203" name="Text Box 35"/>
          <p:cNvSpPr txBox="1">
            <a:spLocks noChangeArrowheads="1"/>
          </p:cNvSpPr>
          <p:nvPr/>
        </p:nvSpPr>
        <p:spPr bwMode="auto">
          <a:xfrm>
            <a:off x="3614738" y="58912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8</a:t>
            </a:r>
          </a:p>
        </p:txBody>
      </p:sp>
      <p:sp>
        <p:nvSpPr>
          <p:cNvPr id="7204" name="Text Box 36"/>
          <p:cNvSpPr txBox="1">
            <a:spLocks noChangeArrowheads="1"/>
          </p:cNvSpPr>
          <p:nvPr/>
        </p:nvSpPr>
        <p:spPr bwMode="auto">
          <a:xfrm>
            <a:off x="3968750" y="589121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12</a:t>
            </a:r>
          </a:p>
        </p:txBody>
      </p:sp>
      <p:sp>
        <p:nvSpPr>
          <p:cNvPr id="7205" name="Text Box 37"/>
          <p:cNvSpPr txBox="1">
            <a:spLocks noChangeArrowheads="1"/>
          </p:cNvSpPr>
          <p:nvPr/>
        </p:nvSpPr>
        <p:spPr bwMode="auto">
          <a:xfrm>
            <a:off x="4757738" y="5891213"/>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16</a:t>
            </a:r>
          </a:p>
        </p:txBody>
      </p:sp>
      <p:sp>
        <p:nvSpPr>
          <p:cNvPr id="7206" name="Text Box 38"/>
          <p:cNvSpPr txBox="1">
            <a:spLocks noChangeArrowheads="1"/>
          </p:cNvSpPr>
          <p:nvPr/>
        </p:nvSpPr>
        <p:spPr bwMode="auto">
          <a:xfrm>
            <a:off x="5418138" y="5891213"/>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20</a:t>
            </a:r>
          </a:p>
        </p:txBody>
      </p:sp>
      <p:sp>
        <p:nvSpPr>
          <p:cNvPr id="7207" name="Text Box 39"/>
          <p:cNvSpPr txBox="1">
            <a:spLocks noChangeArrowheads="1"/>
          </p:cNvSpPr>
          <p:nvPr/>
        </p:nvSpPr>
        <p:spPr bwMode="auto">
          <a:xfrm>
            <a:off x="6078538" y="589121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r">
              <a:spcBef>
                <a:spcPct val="50000"/>
              </a:spcBef>
              <a:buFontTx/>
              <a:buNone/>
            </a:pPr>
            <a:r>
              <a:rPr kumimoji="0" lang="en-US" altLang="en-US" sz="1800" b="1" dirty="0" smtClean="0">
                <a:solidFill>
                  <a:srgbClr val="FFFFFF"/>
                </a:solidFill>
                <a:latin typeface="Arial" charset="0"/>
              </a:rPr>
              <a:t>24</a:t>
            </a:r>
          </a:p>
        </p:txBody>
      </p:sp>
      <p:sp>
        <p:nvSpPr>
          <p:cNvPr id="7208" name="Text Box 40"/>
          <p:cNvSpPr txBox="1">
            <a:spLocks noChangeArrowheads="1"/>
          </p:cNvSpPr>
          <p:nvPr/>
        </p:nvSpPr>
        <p:spPr bwMode="auto">
          <a:xfrm rot="2696504">
            <a:off x="3043790" y="2038191"/>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r>
              <a:rPr kumimoji="0" lang="en-US" altLang="en-US" sz="1800" b="1" dirty="0" smtClean="0">
                <a:solidFill>
                  <a:srgbClr val="FFFFFF"/>
                </a:solidFill>
                <a:latin typeface="Arial" charset="0"/>
              </a:rPr>
              <a:t>Possible Risk</a:t>
            </a:r>
          </a:p>
        </p:txBody>
      </p:sp>
      <p:sp>
        <p:nvSpPr>
          <p:cNvPr id="41" name="Text Box 22"/>
          <p:cNvSpPr txBox="1">
            <a:spLocks noChangeArrowheads="1"/>
          </p:cNvSpPr>
          <p:nvPr/>
        </p:nvSpPr>
        <p:spPr bwMode="auto">
          <a:xfrm>
            <a:off x="1219200" y="762000"/>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lgn="ctr">
              <a:spcBef>
                <a:spcPct val="0"/>
              </a:spcBef>
              <a:buFontTx/>
              <a:buNone/>
            </a:pPr>
            <a:r>
              <a:rPr kumimoji="0" lang="en-US" altLang="en-US" sz="2000" b="1" dirty="0">
                <a:solidFill>
                  <a:schemeClr val="bg1"/>
                </a:solidFill>
                <a:latin typeface="Arial" charset="0"/>
              </a:rPr>
              <a:t>(gm/mL)</a:t>
            </a:r>
            <a:endParaRPr kumimoji="0" lang="en-US" altLang="en-US" sz="2400" b="1" dirty="0">
              <a:solidFill>
                <a:schemeClr val="bg1"/>
              </a:solidFill>
              <a:latin typeface="Arial" charset="0"/>
            </a:endParaRPr>
          </a:p>
        </p:txBody>
      </p:sp>
      <p:sp>
        <p:nvSpPr>
          <p:cNvPr id="3" name="Rectangle 2"/>
          <p:cNvSpPr/>
          <p:nvPr/>
        </p:nvSpPr>
        <p:spPr bwMode="auto">
          <a:xfrm>
            <a:off x="1781503" y="488730"/>
            <a:ext cx="5092263" cy="5988269"/>
          </a:xfrm>
          <a:prstGeom prst="rect">
            <a:avLst/>
          </a:prstGeom>
          <a:blipFill dpi="0" rotWithShape="1">
            <a:blip r:embed="rId3">
              <a:alphaModFix amt="65000"/>
              <a:extLst>
                <a:ext uri="{28A0092B-C50C-407E-A947-70E740481C1C}">
                  <a14:useLocalDpi xmlns:a14="http://schemas.microsoft.com/office/drawing/2010/main" val="0"/>
                </a:ext>
              </a:extLst>
            </a:blip>
            <a:srcRect/>
            <a:stretch>
              <a:fillRect t="-13333"/>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691196551_6da7111c35_b.jpg"/>
          <p:cNvPicPr>
            <a:picLocks noChangeAspect="1"/>
          </p:cNvPicPr>
          <p:nvPr/>
        </p:nvPicPr>
        <p:blipFill>
          <a:blip r:embed="rId3" cstate="print"/>
          <a:srcRect/>
          <a:stretch>
            <a:fillRect/>
          </a:stretch>
        </p:blipFill>
        <p:spPr>
          <a:xfrm>
            <a:off x="0" y="0"/>
            <a:ext cx="9144000" cy="2895600"/>
          </a:xfrm>
          <a:prstGeom prst="rect">
            <a:avLst/>
          </a:prstGeom>
          <a:effectLst>
            <a:reflection blurRad="6350" stA="50000" endA="300" endPos="55000" dir="5400000" sy="-100000" algn="bl" rotWithShape="0"/>
          </a:effectLst>
        </p:spPr>
      </p:pic>
      <p:sp>
        <p:nvSpPr>
          <p:cNvPr id="7" name="TextBox 6"/>
          <p:cNvSpPr txBox="1"/>
          <p:nvPr/>
        </p:nvSpPr>
        <p:spPr>
          <a:xfrm>
            <a:off x="231838" y="2312908"/>
            <a:ext cx="3938899" cy="738664"/>
          </a:xfrm>
          <a:prstGeom prst="rect">
            <a:avLst/>
          </a:prstGeom>
          <a:noFill/>
          <a:effectLst/>
        </p:spPr>
        <p:txBody>
          <a:bodyPr wrap="none">
            <a:spAutoFit/>
          </a:bodyPr>
          <a:lstStyle/>
          <a:p>
            <a:pPr algn="r">
              <a:defRPr/>
            </a:pPr>
            <a:r>
              <a:rPr kumimoji="0" lang="en-US" sz="4200" spc="100" dirty="0">
                <a:solidFill>
                  <a:prstClr val="white">
                    <a:alpha val="88000"/>
                  </a:prstClr>
                </a:solidFill>
                <a:effectLst>
                  <a:reflection blurRad="6350" stA="60000" endA="900" endPos="58000" dir="5400000" sy="-100000" algn="bl" rotWithShape="0"/>
                </a:effectLst>
                <a:latin typeface="Impact" pitchFamily="34" charset="0"/>
              </a:rPr>
              <a:t>Drill Baby Drill ?</a:t>
            </a:r>
          </a:p>
        </p:txBody>
      </p:sp>
      <p:sp>
        <p:nvSpPr>
          <p:cNvPr id="8196" name="TextBox 1"/>
          <p:cNvSpPr txBox="1">
            <a:spLocks noChangeArrowheads="1"/>
          </p:cNvSpPr>
          <p:nvPr/>
        </p:nvSpPr>
        <p:spPr bwMode="auto">
          <a:xfrm>
            <a:off x="3327400" y="6307138"/>
            <a:ext cx="248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a:defRPr>
            </a:lvl1pPr>
            <a:lvl2pPr marL="742950" indent="-285750">
              <a:spcBef>
                <a:spcPct val="20000"/>
              </a:spcBef>
              <a:buChar char="–"/>
              <a:defRPr sz="2800">
                <a:solidFill>
                  <a:schemeClr val="tx1"/>
                </a:solidFill>
                <a:latin typeface="Times"/>
              </a:defRPr>
            </a:lvl2pPr>
            <a:lvl3pPr marL="1143000" indent="-228600">
              <a:spcBef>
                <a:spcPct val="20000"/>
              </a:spcBef>
              <a:buChar char="•"/>
              <a:defRPr sz="2400">
                <a:solidFill>
                  <a:schemeClr val="tx1"/>
                </a:solidFill>
                <a:latin typeface="Times"/>
              </a:defRPr>
            </a:lvl3pPr>
            <a:lvl4pPr marL="1600200" indent="-228600">
              <a:spcBef>
                <a:spcPct val="20000"/>
              </a:spcBef>
              <a:buChar char="–"/>
              <a:defRPr sz="2000">
                <a:solidFill>
                  <a:schemeClr val="tx1"/>
                </a:solidFill>
                <a:latin typeface="Times"/>
              </a:defRPr>
            </a:lvl4pPr>
            <a:lvl5pPr marL="2057400" indent="-228600">
              <a:spcBef>
                <a:spcPct val="20000"/>
              </a:spcBef>
              <a:buChar char="»"/>
              <a:defRPr sz="2000">
                <a:solidFill>
                  <a:schemeClr val="tx1"/>
                </a:solidFill>
                <a:latin typeface="Times"/>
              </a:defRPr>
            </a:lvl5pPr>
            <a:lvl6pPr marL="2514600" indent="-228600" eaLnBrk="0" fontAlgn="base" hangingPunct="0">
              <a:spcBef>
                <a:spcPct val="20000"/>
              </a:spcBef>
              <a:spcAft>
                <a:spcPct val="0"/>
              </a:spcAft>
              <a:buChar char="»"/>
              <a:defRPr sz="2000">
                <a:solidFill>
                  <a:schemeClr val="tx1"/>
                </a:solidFill>
                <a:latin typeface="Times"/>
              </a:defRPr>
            </a:lvl6pPr>
            <a:lvl7pPr marL="2971800" indent="-228600" eaLnBrk="0" fontAlgn="base" hangingPunct="0">
              <a:spcBef>
                <a:spcPct val="20000"/>
              </a:spcBef>
              <a:spcAft>
                <a:spcPct val="0"/>
              </a:spcAft>
              <a:buChar char="»"/>
              <a:defRPr sz="2000">
                <a:solidFill>
                  <a:schemeClr val="tx1"/>
                </a:solidFill>
                <a:latin typeface="Times"/>
              </a:defRPr>
            </a:lvl7pPr>
            <a:lvl8pPr marL="3429000" indent="-228600" eaLnBrk="0" fontAlgn="base" hangingPunct="0">
              <a:spcBef>
                <a:spcPct val="20000"/>
              </a:spcBef>
              <a:spcAft>
                <a:spcPct val="0"/>
              </a:spcAft>
              <a:buChar char="»"/>
              <a:defRPr sz="2000">
                <a:solidFill>
                  <a:schemeClr val="tx1"/>
                </a:solidFill>
                <a:latin typeface="Times"/>
              </a:defRPr>
            </a:lvl8pPr>
            <a:lvl9pPr marL="3886200" indent="-228600" eaLnBrk="0" fontAlgn="base" hangingPunct="0">
              <a:spcBef>
                <a:spcPct val="20000"/>
              </a:spcBef>
              <a:spcAft>
                <a:spcPct val="0"/>
              </a:spcAft>
              <a:buChar char="»"/>
              <a:defRPr sz="2000">
                <a:solidFill>
                  <a:schemeClr val="tx1"/>
                </a:solidFill>
                <a:latin typeface="Times"/>
              </a:defRPr>
            </a:lvl9pPr>
          </a:lstStyle>
          <a:p>
            <a:pPr>
              <a:spcBef>
                <a:spcPct val="0"/>
              </a:spcBef>
              <a:buFontTx/>
              <a:buNone/>
            </a:pPr>
            <a:r>
              <a:rPr kumimoji="0" lang="en-US" altLang="en-US" sz="2400" dirty="0" smtClean="0">
                <a:solidFill>
                  <a:srgbClr val="000000"/>
                </a:solidFill>
              </a:rPr>
              <a:t>The assertion slide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3" name="Rectangle 5"/>
          <p:cNvSpPr>
            <a:spLocks noGrp="1" noChangeArrowheads="1"/>
          </p:cNvSpPr>
          <p:nvPr>
            <p:ph type="title"/>
          </p:nvPr>
        </p:nvSpPr>
        <p:spPr/>
        <p:txBody>
          <a:bodyPr/>
          <a:lstStyle/>
          <a:p>
            <a:r>
              <a:rPr lang="en-US" altLang="en-US" dirty="0" smtClean="0"/>
              <a:t>Good and Bad Example</a:t>
            </a:r>
            <a:endParaRPr lang="en-US" altLang="en-US" dirty="0"/>
          </a:p>
        </p:txBody>
      </p:sp>
      <p:sp>
        <p:nvSpPr>
          <p:cNvPr id="6" name="Slide Number Placeholder 6"/>
          <p:cNvSpPr>
            <a:spLocks noGrp="1"/>
          </p:cNvSpPr>
          <p:nvPr>
            <p:ph type="sldNum" sz="quarter" idx="12"/>
          </p:nvPr>
        </p:nvSpPr>
        <p:spPr/>
        <p:txBody>
          <a:bodyPr/>
          <a:lstStyle/>
          <a:p>
            <a:fld id="{A5A3E1DD-D3B8-43AF-9D81-2E9FCDDC290F}" type="slidenum">
              <a:rPr lang="en-US" altLang="en-US"/>
              <a:pPr/>
              <a:t>16</a:t>
            </a:fld>
            <a:endParaRPr lang="en-US" altLang="en-US" dirty="0"/>
          </a:p>
        </p:txBody>
      </p:sp>
      <p:pic>
        <p:nvPicPr>
          <p:cNvPr id="58374" name="Picture 6"/>
          <p:cNvPicPr>
            <a:picLocks noChangeAspect="1" noChangeArrowheads="1"/>
          </p:cNvPicPr>
          <p:nvPr/>
        </p:nvPicPr>
        <p:blipFill>
          <a:blip r:embed="rId3" cstate="print"/>
          <a:srcRect t="2834" b="4333"/>
          <a:stretch>
            <a:fillRect/>
          </a:stretch>
        </p:blipFill>
        <p:spPr bwMode="auto">
          <a:xfrm>
            <a:off x="839788" y="1517650"/>
            <a:ext cx="7615237" cy="5187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E1130A9-A846-44EE-B8C2-1828B96B4F04}" type="slidenum">
              <a:rPr lang="en-US" altLang="en-US"/>
              <a:pPr/>
              <a:t>17</a:t>
            </a:fld>
            <a:endParaRPr lang="en-US" altLang="en-US" dirty="0"/>
          </a:p>
        </p:txBody>
      </p:sp>
      <p:sp>
        <p:nvSpPr>
          <p:cNvPr id="24585" name="Rectangle 9"/>
          <p:cNvSpPr>
            <a:spLocks noGrp="1" noChangeArrowheads="1"/>
          </p:cNvSpPr>
          <p:nvPr>
            <p:ph type="title"/>
          </p:nvPr>
        </p:nvSpPr>
        <p:spPr/>
        <p:txBody>
          <a:bodyPr/>
          <a:lstStyle/>
          <a:p>
            <a:r>
              <a:rPr lang="en-US" altLang="en-US" dirty="0"/>
              <a:t>Creating a New Presentation</a:t>
            </a:r>
          </a:p>
        </p:txBody>
      </p:sp>
      <p:sp>
        <p:nvSpPr>
          <p:cNvPr id="12" name="Content Placeholder 11"/>
          <p:cNvSpPr>
            <a:spLocks noGrp="1"/>
          </p:cNvSpPr>
          <p:nvPr>
            <p:ph idx="1"/>
          </p:nvPr>
        </p:nvSpPr>
        <p:spPr>
          <a:xfrm>
            <a:off x="5257800" y="1981200"/>
            <a:ext cx="3657600" cy="4114800"/>
          </a:xfrm>
          <a:solidFill>
            <a:schemeClr val="bg1">
              <a:lumMod val="75000"/>
            </a:schemeClr>
          </a:solidFill>
          <a:ln w="28575">
            <a:solidFill>
              <a:schemeClr val="bg2">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2075" tIns="46038" rIns="92075" bIns="46038" numCol="1" anchor="t" anchorCtr="0" compatLnSpc="1">
            <a:prstTxWarp prst="textNoShape">
              <a:avLst/>
            </a:prstTxWarp>
          </a:bodyPr>
          <a:lstStyle/>
          <a:p>
            <a:pPr marL="0" indent="0">
              <a:buNone/>
            </a:pPr>
            <a:r>
              <a:rPr lang="en-US" sz="2800" dirty="0"/>
              <a:t>Create a new </a:t>
            </a:r>
            <a:r>
              <a:rPr lang="en-US" sz="2800" dirty="0" smtClean="0"/>
              <a:t>presentation</a:t>
            </a:r>
          </a:p>
          <a:p>
            <a:pPr marL="568325" lvl="1" indent="-223838">
              <a:buFont typeface="Arial" panose="020B0604020202020204" pitchFamily="34" charset="0"/>
              <a:buChar char="•"/>
            </a:pPr>
            <a:r>
              <a:rPr lang="en-US" sz="2400" dirty="0" smtClean="0"/>
              <a:t>From themes &amp; </a:t>
            </a:r>
            <a:r>
              <a:rPr lang="en-US" sz="2400" dirty="0"/>
              <a:t>templates</a:t>
            </a:r>
            <a:endParaRPr lang="en-US" sz="2400" dirty="0" smtClean="0"/>
          </a:p>
          <a:p>
            <a:pPr marL="568325" lvl="1" indent="-223838">
              <a:buFont typeface="Arial" panose="020B0604020202020204" pitchFamily="34" charset="0"/>
              <a:buChar char="•"/>
            </a:pPr>
            <a:r>
              <a:rPr lang="en-US" sz="2400" dirty="0" smtClean="0"/>
              <a:t>From recent files</a:t>
            </a:r>
          </a:p>
          <a:p>
            <a:pPr marL="568325" lvl="1" indent="-223838">
              <a:buFont typeface="Arial" panose="020B0604020202020204" pitchFamily="34" charset="0"/>
              <a:buChar char="•"/>
            </a:pPr>
            <a:r>
              <a:rPr lang="en-US" sz="2400" dirty="0" smtClean="0"/>
              <a:t>Using a blank design</a:t>
            </a:r>
          </a:p>
          <a:p>
            <a:pPr marL="568325" lvl="1" indent="-223838">
              <a:buFont typeface="Arial" panose="020B0604020202020204" pitchFamily="34" charset="0"/>
              <a:buChar char="•"/>
            </a:pPr>
            <a:r>
              <a:rPr lang="en-US" sz="2400" dirty="0" smtClean="0"/>
              <a:t>Find templates </a:t>
            </a:r>
            <a:r>
              <a:rPr lang="en-US" sz="2400" dirty="0"/>
              <a:t>online</a:t>
            </a:r>
          </a:p>
        </p:txBody>
      </p:sp>
      <p:pic>
        <p:nvPicPr>
          <p:cNvPr id="24589" name="Picture 13"/>
          <p:cNvPicPr>
            <a:picLocks noChangeAspect="1" noChangeArrowheads="1"/>
          </p:cNvPicPr>
          <p:nvPr/>
        </p:nvPicPr>
        <p:blipFill>
          <a:blip r:embed="rId3" cstate="print"/>
          <a:srcRect r="15247"/>
          <a:stretch>
            <a:fillRect/>
          </a:stretch>
        </p:blipFill>
        <p:spPr bwMode="auto">
          <a:xfrm>
            <a:off x="152400" y="1724024"/>
            <a:ext cx="4953000" cy="4905375"/>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BF20FE60-B17B-4B4C-B149-01DD743917C6}" type="slidenum">
              <a:rPr lang="en-US" altLang="en-US"/>
              <a:pPr/>
              <a:t>18</a:t>
            </a:fld>
            <a:endParaRPr lang="en-US" altLang="en-US" dirty="0"/>
          </a:p>
        </p:txBody>
      </p:sp>
      <p:sp>
        <p:nvSpPr>
          <p:cNvPr id="72709" name="Rectangle 1029"/>
          <p:cNvSpPr>
            <a:spLocks noGrp="1" noChangeArrowheads="1"/>
          </p:cNvSpPr>
          <p:nvPr>
            <p:ph type="title"/>
          </p:nvPr>
        </p:nvSpPr>
        <p:spPr/>
        <p:txBody>
          <a:bodyPr/>
          <a:lstStyle/>
          <a:p>
            <a:r>
              <a:rPr lang="en-US" altLang="en-US" dirty="0"/>
              <a:t>Slide Layout - </a:t>
            </a:r>
            <a:r>
              <a:rPr lang="en-US" altLang="en-US" dirty="0" smtClean="0"/>
              <a:t>Auto Layout</a:t>
            </a:r>
            <a:endParaRPr lang="en-US" altLang="en-US" dirty="0"/>
          </a:p>
        </p:txBody>
      </p:sp>
      <p:pic>
        <p:nvPicPr>
          <p:cNvPr id="97280" name="Picture 1024"/>
          <p:cNvPicPr>
            <a:picLocks noChangeAspect="1" noChangeArrowheads="1"/>
          </p:cNvPicPr>
          <p:nvPr/>
        </p:nvPicPr>
        <p:blipFill>
          <a:blip r:embed="rId3" cstate="print"/>
          <a:srcRect/>
          <a:stretch>
            <a:fillRect/>
          </a:stretch>
        </p:blipFill>
        <p:spPr bwMode="auto">
          <a:xfrm>
            <a:off x="152400" y="1600199"/>
            <a:ext cx="6934200" cy="5079107"/>
          </a:xfrm>
          <a:prstGeom prst="rect">
            <a:avLst/>
          </a:prstGeom>
          <a:noFill/>
        </p:spPr>
      </p:pic>
      <p:sp>
        <p:nvSpPr>
          <p:cNvPr id="72708" name="Comment 1028"/>
          <p:cNvSpPr>
            <a:spLocks noChangeArrowheads="1"/>
          </p:cNvSpPr>
          <p:nvPr/>
        </p:nvSpPr>
        <p:spPr bwMode="auto">
          <a:xfrm>
            <a:off x="3962400" y="1552575"/>
            <a:ext cx="4876800" cy="1569660"/>
          </a:xfrm>
          <a:prstGeom prst="rect">
            <a:avLst/>
          </a:prstGeom>
          <a:solidFill>
            <a:srgbClr val="FFFFCC"/>
          </a:solidFill>
          <a:ln w="9525">
            <a:solidFill>
              <a:schemeClr val="tx1"/>
            </a:solidFill>
            <a:miter lim="800000"/>
            <a:headEnd/>
            <a:tailEnd/>
          </a:ln>
          <a:effectLst>
            <a:outerShdw dist="107763" dir="2700000" algn="ctr" rotWithShape="0">
              <a:schemeClr val="bg2"/>
            </a:outerShdw>
          </a:effectLst>
        </p:spPr>
        <p:txBody>
          <a:bodyPr wrap="square">
            <a:spAutoFit/>
          </a:bodyPr>
          <a:lstStyle/>
          <a:p>
            <a:r>
              <a:rPr kumimoji="0" lang="en-US" altLang="en-US" dirty="0" smtClean="0">
                <a:solidFill>
                  <a:schemeClr val="bg2"/>
                </a:solidFill>
                <a:latin typeface="Times" charset="0"/>
              </a:rPr>
              <a:t>PowerPoint includes several types of slide layouts. </a:t>
            </a:r>
            <a:r>
              <a:rPr kumimoji="0" lang="en-US" altLang="en-US" dirty="0">
                <a:solidFill>
                  <a:schemeClr val="bg2"/>
                </a:solidFill>
                <a:latin typeface="Times" charset="0"/>
              </a:rPr>
              <a:t>Each offers a different </a:t>
            </a:r>
            <a:r>
              <a:rPr kumimoji="0" lang="en-US" altLang="en-US" dirty="0" smtClean="0">
                <a:solidFill>
                  <a:schemeClr val="bg2"/>
                </a:solidFill>
                <a:latin typeface="Times" charset="0"/>
              </a:rPr>
              <a:t>format, </a:t>
            </a:r>
            <a:r>
              <a:rPr kumimoji="0" lang="en-US" altLang="en-US" dirty="0">
                <a:solidFill>
                  <a:schemeClr val="bg2"/>
                </a:solidFill>
                <a:latin typeface="Times" charset="0"/>
              </a:rPr>
              <a:t>depending on </a:t>
            </a:r>
            <a:r>
              <a:rPr kumimoji="0" lang="en-US" altLang="en-US" dirty="0" smtClean="0">
                <a:solidFill>
                  <a:schemeClr val="bg2"/>
                </a:solidFill>
                <a:latin typeface="Times" charset="0"/>
              </a:rPr>
              <a:t>the content you want to put on the slide.</a:t>
            </a:r>
            <a:endParaRPr kumimoji="0" lang="en-US" altLang="en-US" dirty="0">
              <a:solidFill>
                <a:schemeClr val="bg2"/>
              </a:solidFill>
              <a:latin typeface="Times"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p:cNvPicPr>
            <a:picLocks noChangeAspect="1" noChangeArrowheads="1"/>
          </p:cNvPicPr>
          <p:nvPr/>
        </p:nvPicPr>
        <p:blipFill>
          <a:blip r:embed="rId3" cstate="print"/>
          <a:srcRect t="3774" r="-793" b="4402"/>
          <a:stretch>
            <a:fillRect/>
          </a:stretch>
        </p:blipFill>
        <p:spPr bwMode="auto">
          <a:xfrm>
            <a:off x="152399" y="1568151"/>
            <a:ext cx="7543801" cy="5154382"/>
          </a:xfrm>
          <a:prstGeom prst="rect">
            <a:avLst/>
          </a:prstGeom>
          <a:solidFill>
            <a:srgbClr val="005986"/>
          </a:solidFill>
          <a:ln w="12700" cap="sq" cmpd="sng">
            <a:noFill/>
            <a:prstDash val="solid"/>
            <a:miter lim="800000"/>
            <a:headEnd type="none" w="sm" len="sm"/>
            <a:tailEnd type="none" w="sm" len="sm"/>
          </a:ln>
        </p:spPr>
      </p:pic>
      <p:sp>
        <p:nvSpPr>
          <p:cNvPr id="6" name="Title 5"/>
          <p:cNvSpPr>
            <a:spLocks noGrp="1"/>
          </p:cNvSpPr>
          <p:nvPr>
            <p:ph type="title"/>
          </p:nvPr>
        </p:nvSpPr>
        <p:spPr/>
        <p:txBody>
          <a:bodyPr/>
          <a:lstStyle/>
          <a:p>
            <a:r>
              <a:rPr lang="en-US" dirty="0" smtClean="0"/>
              <a:t>The Workspace</a:t>
            </a:r>
            <a:endParaRPr lang="en-US" dirty="0"/>
          </a:p>
        </p:txBody>
      </p:sp>
      <p:sp>
        <p:nvSpPr>
          <p:cNvPr id="8" name="Content Placeholder 7"/>
          <p:cNvSpPr>
            <a:spLocks noGrp="1"/>
          </p:cNvSpPr>
          <p:nvPr>
            <p:ph idx="1"/>
          </p:nvPr>
        </p:nvSpPr>
        <p:spPr>
          <a:xfrm>
            <a:off x="5867400" y="2057400"/>
            <a:ext cx="3124200" cy="3048000"/>
          </a:xfrm>
          <a:solidFill>
            <a:schemeClr val="bg1">
              <a:lumMod val="75000"/>
            </a:schemeClr>
          </a:solidFill>
          <a:ln w="28575">
            <a:solidFill>
              <a:schemeClr val="bg2">
                <a:lumMod val="50000"/>
                <a:lumOff val="50000"/>
              </a:schemeClr>
            </a:solidFill>
          </a:ln>
          <a:effectLst>
            <a:outerShdw blurRad="50800" dist="38100" dir="2700000" algn="tl" rotWithShape="0">
              <a:prstClr val="black">
                <a:alpha val="40000"/>
              </a:prstClr>
            </a:outerShdw>
          </a:effectLst>
        </p:spPr>
        <p:txBody>
          <a:bodyPr/>
          <a:lstStyle/>
          <a:p>
            <a:pPr marL="514350" indent="-514350">
              <a:buFont typeface="+mj-lt"/>
              <a:buAutoNum type="arabicParenR"/>
            </a:pPr>
            <a:r>
              <a:rPr lang="en-US" sz="2800" dirty="0" smtClean="0"/>
              <a:t>Ribbon tab</a:t>
            </a:r>
            <a:endParaRPr lang="en-US" sz="2800" dirty="0"/>
          </a:p>
          <a:p>
            <a:pPr marL="514350" indent="-514350">
              <a:buFont typeface="+mj-lt"/>
              <a:buAutoNum type="arabicParenR"/>
            </a:pPr>
            <a:r>
              <a:rPr lang="en-US" sz="2800" dirty="0"/>
              <a:t>Slide area</a:t>
            </a:r>
          </a:p>
          <a:p>
            <a:pPr marL="514350" indent="-514350">
              <a:buFont typeface="+mj-lt"/>
              <a:buAutoNum type="arabicParenR"/>
            </a:pPr>
            <a:r>
              <a:rPr lang="en-US" sz="2800" dirty="0"/>
              <a:t>Thumbnails </a:t>
            </a:r>
            <a:r>
              <a:rPr lang="en-US" sz="2800" dirty="0" smtClean="0"/>
              <a:t>&amp; </a:t>
            </a:r>
            <a:r>
              <a:rPr lang="en-US" sz="2800" dirty="0"/>
              <a:t>Outline</a:t>
            </a:r>
          </a:p>
          <a:p>
            <a:pPr marL="514350" indent="-514350">
              <a:buFont typeface="+mj-lt"/>
              <a:buAutoNum type="arabicParenR"/>
            </a:pPr>
            <a:r>
              <a:rPr lang="en-US" sz="2800" dirty="0"/>
              <a:t>Notes </a:t>
            </a:r>
            <a:r>
              <a:rPr lang="en-US" sz="2800" dirty="0" smtClean="0"/>
              <a:t>Area</a:t>
            </a:r>
          </a:p>
          <a:p>
            <a:pPr marL="514350" indent="-514350">
              <a:buFont typeface="+mj-lt"/>
              <a:buAutoNum type="arabicParenR"/>
            </a:pPr>
            <a:r>
              <a:rPr lang="en-US" sz="2800" dirty="0" smtClean="0"/>
              <a:t>View Controls</a:t>
            </a:r>
            <a:endParaRPr lang="en-US" sz="2800" dirty="0"/>
          </a:p>
        </p:txBody>
      </p:sp>
      <p:sp>
        <p:nvSpPr>
          <p:cNvPr id="2" name="Slide Number Placeholder 1"/>
          <p:cNvSpPr>
            <a:spLocks noGrp="1"/>
          </p:cNvSpPr>
          <p:nvPr>
            <p:ph type="sldNum" sz="quarter" idx="12"/>
          </p:nvPr>
        </p:nvSpPr>
        <p:spPr/>
        <p:txBody>
          <a:bodyPr/>
          <a:lstStyle/>
          <a:p>
            <a:fld id="{18B9B0CF-A57B-4724-8125-6053C13E4D8C}" type="slidenum">
              <a:rPr lang="en-US" altLang="en-US" smtClean="0"/>
              <a:pPr/>
              <a:t>19</a:t>
            </a:fld>
            <a:endParaRPr lang="en-US" altLang="en-US" dirty="0"/>
          </a:p>
        </p:txBody>
      </p:sp>
      <p:pic>
        <p:nvPicPr>
          <p:cNvPr id="119810" name="Picture 2"/>
          <p:cNvPicPr>
            <a:picLocks noChangeAspect="1" noChangeArrowheads="1"/>
          </p:cNvPicPr>
          <p:nvPr/>
        </p:nvPicPr>
        <p:blipFill>
          <a:blip r:embed="rId4" cstate="print"/>
          <a:srcRect b="3537"/>
          <a:stretch>
            <a:fillRect/>
          </a:stretch>
        </p:blipFill>
        <p:spPr bwMode="auto">
          <a:xfrm>
            <a:off x="152401" y="2819401"/>
            <a:ext cx="1487438" cy="3428999"/>
          </a:xfrm>
          <a:prstGeom prst="rect">
            <a:avLst/>
          </a:prstGeom>
          <a:noFill/>
          <a:ln w="9525">
            <a:noFill/>
            <a:miter lim="800000"/>
            <a:headEnd/>
            <a:tailEnd/>
          </a:ln>
        </p:spPr>
      </p:pic>
      <p:sp>
        <p:nvSpPr>
          <p:cNvPr id="7" name="Rectangle 6"/>
          <p:cNvSpPr/>
          <p:nvPr/>
        </p:nvSpPr>
        <p:spPr bwMode="auto">
          <a:xfrm>
            <a:off x="173904" y="6248400"/>
            <a:ext cx="892896" cy="219718"/>
          </a:xfrm>
          <a:prstGeom prst="rect">
            <a:avLst/>
          </a:prstGeom>
          <a:solidFill>
            <a:schemeClr val="bg1">
              <a:lumMod val="60000"/>
              <a:lumOff val="40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18" charset="0"/>
            </a:endParaRPr>
          </a:p>
        </p:txBody>
      </p:sp>
      <p:sp>
        <p:nvSpPr>
          <p:cNvPr id="12" name="Oval 11"/>
          <p:cNvSpPr/>
          <p:nvPr/>
        </p:nvSpPr>
        <p:spPr bwMode="auto">
          <a:xfrm>
            <a:off x="304800" y="1371600"/>
            <a:ext cx="457200" cy="457200"/>
          </a:xfrm>
          <a:prstGeom prst="ellipse">
            <a:avLst/>
          </a:prstGeom>
          <a:solidFill>
            <a:srgbClr val="00CCFF">
              <a:alpha val="50196"/>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rPr>
              <a:t>1</a:t>
            </a:r>
          </a:p>
        </p:txBody>
      </p:sp>
      <p:sp>
        <p:nvSpPr>
          <p:cNvPr id="13" name="Oval 12"/>
          <p:cNvSpPr/>
          <p:nvPr/>
        </p:nvSpPr>
        <p:spPr bwMode="auto">
          <a:xfrm>
            <a:off x="3962400" y="4114800"/>
            <a:ext cx="457200" cy="457200"/>
          </a:xfrm>
          <a:prstGeom prst="ellipse">
            <a:avLst/>
          </a:prstGeom>
          <a:solidFill>
            <a:srgbClr val="00CCFF">
              <a:alpha val="50196"/>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rPr>
              <a:t>2</a:t>
            </a:r>
          </a:p>
        </p:txBody>
      </p:sp>
      <p:sp>
        <p:nvSpPr>
          <p:cNvPr id="14" name="Oval 13"/>
          <p:cNvSpPr/>
          <p:nvPr/>
        </p:nvSpPr>
        <p:spPr bwMode="auto">
          <a:xfrm>
            <a:off x="76200" y="2971800"/>
            <a:ext cx="457200" cy="457200"/>
          </a:xfrm>
          <a:prstGeom prst="ellipse">
            <a:avLst/>
          </a:prstGeom>
          <a:solidFill>
            <a:srgbClr val="00CCFF">
              <a:alpha val="50196"/>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rPr>
              <a:t>3</a:t>
            </a:r>
          </a:p>
        </p:txBody>
      </p:sp>
      <p:sp>
        <p:nvSpPr>
          <p:cNvPr id="15" name="Oval 14"/>
          <p:cNvSpPr/>
          <p:nvPr/>
        </p:nvSpPr>
        <p:spPr bwMode="auto">
          <a:xfrm>
            <a:off x="4419600" y="6324600"/>
            <a:ext cx="457200" cy="457200"/>
          </a:xfrm>
          <a:prstGeom prst="ellipse">
            <a:avLst/>
          </a:prstGeom>
          <a:solidFill>
            <a:srgbClr val="00CCFF">
              <a:alpha val="50196"/>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rPr>
              <a:t>5</a:t>
            </a:r>
          </a:p>
        </p:txBody>
      </p:sp>
      <p:sp>
        <p:nvSpPr>
          <p:cNvPr id="16" name="Oval 15"/>
          <p:cNvSpPr/>
          <p:nvPr/>
        </p:nvSpPr>
        <p:spPr bwMode="auto">
          <a:xfrm>
            <a:off x="2209800" y="6112566"/>
            <a:ext cx="457200" cy="457200"/>
          </a:xfrm>
          <a:prstGeom prst="ellipse">
            <a:avLst/>
          </a:prstGeom>
          <a:solidFill>
            <a:srgbClr val="00CCFF">
              <a:alpha val="50196"/>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5183B56-74B7-4259-98A1-972F92386B3B}" type="slidenum">
              <a:rPr lang="en-US" altLang="en-US"/>
              <a:pPr/>
              <a:t>2</a:t>
            </a:fld>
            <a:endParaRPr lang="en-US" altLang="en-US" dirty="0"/>
          </a:p>
        </p:txBody>
      </p:sp>
      <p:sp>
        <p:nvSpPr>
          <p:cNvPr id="16386" name="Rectangle 2"/>
          <p:cNvSpPr>
            <a:spLocks noGrp="1" noChangeArrowheads="1"/>
          </p:cNvSpPr>
          <p:nvPr>
            <p:ph type="title"/>
          </p:nvPr>
        </p:nvSpPr>
        <p:spPr/>
        <p:txBody>
          <a:bodyPr/>
          <a:lstStyle/>
          <a:p>
            <a:r>
              <a:rPr lang="en-US" altLang="en-US" dirty="0"/>
              <a:t>Effective Presentations</a:t>
            </a:r>
          </a:p>
        </p:txBody>
      </p:sp>
      <p:sp>
        <p:nvSpPr>
          <p:cNvPr id="16387" name="Rectangle 3"/>
          <p:cNvSpPr>
            <a:spLocks noGrp="1" noChangeArrowheads="1"/>
          </p:cNvSpPr>
          <p:nvPr>
            <p:ph type="body" idx="1"/>
          </p:nvPr>
        </p:nvSpPr>
        <p:spPr/>
        <p:txBody>
          <a:bodyPr/>
          <a:lstStyle/>
          <a:p>
            <a:pPr>
              <a:buFont typeface="Wingdings" pitchFamily="2" charset="2"/>
              <a:buNone/>
            </a:pPr>
            <a:r>
              <a:rPr lang="en-US" altLang="en-US" dirty="0"/>
              <a:t>PowerPoint is a presentation graphics program designed to help you produce screen displays, photographic slides, transparencies, and handouts useful in lectures, seminars, etc.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Objects</a:t>
            </a:r>
            <a:endParaRPr lang="en-US" dirty="0"/>
          </a:p>
        </p:txBody>
      </p:sp>
      <p:sp>
        <p:nvSpPr>
          <p:cNvPr id="3" name="Slide Number Placeholder 2"/>
          <p:cNvSpPr>
            <a:spLocks noGrp="1"/>
          </p:cNvSpPr>
          <p:nvPr>
            <p:ph type="sldNum" sz="quarter" idx="12"/>
          </p:nvPr>
        </p:nvSpPr>
        <p:spPr/>
        <p:txBody>
          <a:bodyPr/>
          <a:lstStyle/>
          <a:p>
            <a:fld id="{AA71FF1E-4422-4562-BBDC-5DA494DD3EF7}" type="slidenum">
              <a:rPr lang="en-US" altLang="en-US" smtClean="0"/>
              <a:pPr/>
              <a:t>20</a:t>
            </a:fld>
            <a:endParaRPr lang="en-US" altLang="en-US" dirty="0"/>
          </a:p>
        </p:txBody>
      </p:sp>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9719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733800"/>
            <a:ext cx="43719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8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6312" t="5326" r="31253" b="58146"/>
          <a:stretch/>
        </p:blipFill>
        <p:spPr bwMode="auto">
          <a:xfrm>
            <a:off x="838201" y="1905000"/>
            <a:ext cx="1559312" cy="366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mment 1034"/>
          <p:cNvSpPr>
            <a:spLocks noChangeArrowheads="1"/>
          </p:cNvSpPr>
          <p:nvPr/>
        </p:nvSpPr>
        <p:spPr bwMode="auto">
          <a:xfrm>
            <a:off x="4572000" y="1676400"/>
            <a:ext cx="4038600" cy="923330"/>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wrap="square">
            <a:spAutoFit/>
          </a:bodyPr>
          <a:lstStyle/>
          <a:p>
            <a:pPr>
              <a:spcBef>
                <a:spcPct val="50000"/>
              </a:spcBef>
            </a:pPr>
            <a:r>
              <a:rPr lang="en-US" altLang="en-US" sz="1800" b="1" dirty="0" smtClean="0">
                <a:solidFill>
                  <a:srgbClr val="000000"/>
                </a:solidFill>
                <a:latin typeface="Geneva" charset="0"/>
              </a:rPr>
              <a:t>Use the Shapes drop down to select a shape then click and drag to draw the shape on the slide.</a:t>
            </a:r>
            <a:endParaRPr lang="en-US" altLang="en-US" sz="1800" dirty="0">
              <a:solidFill>
                <a:srgbClr val="000000"/>
              </a:solidFill>
              <a:latin typeface="Geneva" charset="0"/>
            </a:endParaRPr>
          </a:p>
        </p:txBody>
      </p:sp>
      <p:sp>
        <p:nvSpPr>
          <p:cNvPr id="9" name="Comment 1034"/>
          <p:cNvSpPr>
            <a:spLocks noChangeArrowheads="1"/>
          </p:cNvSpPr>
          <p:nvPr/>
        </p:nvSpPr>
        <p:spPr bwMode="auto">
          <a:xfrm>
            <a:off x="4114800" y="5334000"/>
            <a:ext cx="4038600" cy="646331"/>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wrap="square">
            <a:spAutoFit/>
          </a:bodyPr>
          <a:lstStyle/>
          <a:p>
            <a:pPr>
              <a:spcBef>
                <a:spcPct val="50000"/>
              </a:spcBef>
            </a:pPr>
            <a:r>
              <a:rPr lang="en-US" altLang="en-US" sz="1800" b="1" dirty="0" smtClean="0">
                <a:solidFill>
                  <a:srgbClr val="000000"/>
                </a:solidFill>
                <a:latin typeface="Geneva" charset="0"/>
              </a:rPr>
              <a:t>The Insert ribbon has buttons to insert other types of objects.</a:t>
            </a:r>
            <a:endParaRPr lang="en-US" altLang="en-US" sz="1800" dirty="0">
              <a:solidFill>
                <a:srgbClr val="000000"/>
              </a:solidFill>
              <a:latin typeface="Geneva" charset="0"/>
            </a:endParaRPr>
          </a:p>
        </p:txBody>
      </p:sp>
      <p:sp>
        <p:nvSpPr>
          <p:cNvPr id="4" name="Oval 3"/>
          <p:cNvSpPr/>
          <p:nvPr/>
        </p:nvSpPr>
        <p:spPr bwMode="auto">
          <a:xfrm>
            <a:off x="5257800" y="3657600"/>
            <a:ext cx="838200" cy="533400"/>
          </a:xfrm>
          <a:prstGeom prst="ellipse">
            <a:avLst/>
          </a:prstGeom>
          <a:noFill/>
          <a:ln w="57150" cap="sq" cmpd="sng" algn="ctr">
            <a:solidFill>
              <a:srgbClr val="FFCC66"/>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4220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ln/>
        </p:spPr>
        <p:txBody>
          <a:bodyPr/>
          <a:lstStyle/>
          <a:p>
            <a:r>
              <a:rPr lang="en-US" altLang="en-US" dirty="0"/>
              <a:t>Formatting tools</a:t>
            </a:r>
            <a:endParaRPr lang="en-US" altLang="en-US" sz="3200" dirty="0"/>
          </a:p>
        </p:txBody>
      </p:sp>
      <p:sp>
        <p:nvSpPr>
          <p:cNvPr id="11" name="Slide Number Placeholder 4"/>
          <p:cNvSpPr>
            <a:spLocks noGrp="1"/>
          </p:cNvSpPr>
          <p:nvPr>
            <p:ph type="sldNum" sz="quarter" idx="12"/>
          </p:nvPr>
        </p:nvSpPr>
        <p:spPr>
          <a:xfrm>
            <a:off x="6402123" y="5867400"/>
            <a:ext cx="1905000" cy="457200"/>
          </a:xfrm>
        </p:spPr>
        <p:txBody>
          <a:bodyPr/>
          <a:lstStyle/>
          <a:p>
            <a:fld id="{ED0FBA3E-C6D0-47B4-870B-C69C7AFECD40}" type="slidenum">
              <a:rPr lang="en-US" altLang="en-US"/>
              <a:pPr/>
              <a:t>21</a:t>
            </a:fld>
            <a:endParaRPr lang="en-US" altLang="en-US" dirty="0"/>
          </a:p>
        </p:txBody>
      </p:sp>
      <p:pic>
        <p:nvPicPr>
          <p:cNvPr id="102400" name="Picture 0"/>
          <p:cNvPicPr>
            <a:picLocks noChangeAspect="1" noChangeArrowheads="1"/>
          </p:cNvPicPr>
          <p:nvPr/>
        </p:nvPicPr>
        <p:blipFill>
          <a:blip r:embed="rId3" cstate="print"/>
          <a:srcRect/>
          <a:stretch>
            <a:fillRect/>
          </a:stretch>
        </p:blipFill>
        <p:spPr bwMode="auto">
          <a:xfrm>
            <a:off x="149755" y="1676400"/>
            <a:ext cx="6086475" cy="1571625"/>
          </a:xfrm>
          <a:prstGeom prst="rect">
            <a:avLst/>
          </a:prstGeom>
          <a:noFill/>
          <a:ln w="12700" cap="sq" cmpd="sng">
            <a:noFill/>
            <a:prstDash val="solid"/>
            <a:miter lim="800000"/>
            <a:headEnd type="none" w="sm" len="sm"/>
            <a:tailEnd type="none" w="sm" len="sm"/>
          </a:ln>
        </p:spPr>
      </p:pic>
      <p:pic>
        <p:nvPicPr>
          <p:cNvPr id="102401" name="Picture 1"/>
          <p:cNvPicPr>
            <a:picLocks noChangeAspect="1" noChangeArrowheads="1"/>
          </p:cNvPicPr>
          <p:nvPr/>
        </p:nvPicPr>
        <p:blipFill>
          <a:blip r:embed="rId4" cstate="print"/>
          <a:srcRect/>
          <a:stretch>
            <a:fillRect/>
          </a:stretch>
        </p:blipFill>
        <p:spPr bwMode="auto">
          <a:xfrm>
            <a:off x="6553200" y="1981200"/>
            <a:ext cx="2162175" cy="1238250"/>
          </a:xfrm>
          <a:prstGeom prst="rect">
            <a:avLst/>
          </a:prstGeom>
          <a:noFill/>
          <a:ln w="12700" cap="sq" cmpd="sng">
            <a:noFill/>
            <a:prstDash val="solid"/>
            <a:miter lim="800000"/>
            <a:headEnd type="none" w="sm" len="sm"/>
            <a:tailEnd type="none" w="sm" len="sm"/>
          </a:ln>
        </p:spPr>
      </p:pic>
      <p:pic>
        <p:nvPicPr>
          <p:cNvPr id="102402" name="Picture 2"/>
          <p:cNvPicPr>
            <a:picLocks noChangeAspect="1" noChangeArrowheads="1"/>
          </p:cNvPicPr>
          <p:nvPr/>
        </p:nvPicPr>
        <p:blipFill>
          <a:blip r:embed="rId5" cstate="print"/>
          <a:srcRect/>
          <a:stretch>
            <a:fillRect/>
          </a:stretch>
        </p:blipFill>
        <p:spPr bwMode="auto">
          <a:xfrm>
            <a:off x="149755" y="3445933"/>
            <a:ext cx="8686800" cy="1581150"/>
          </a:xfrm>
          <a:prstGeom prst="rect">
            <a:avLst/>
          </a:prstGeom>
          <a:noFill/>
          <a:ln w="12700" cap="sq" cmpd="sng">
            <a:noFill/>
            <a:prstDash val="solid"/>
            <a:miter lim="800000"/>
            <a:headEnd type="none" w="sm" len="sm"/>
            <a:tailEnd type="none" w="sm" len="sm"/>
          </a:ln>
        </p:spPr>
      </p:pic>
      <p:pic>
        <p:nvPicPr>
          <p:cNvPr id="102403" name="Picture 3"/>
          <p:cNvPicPr>
            <a:picLocks noChangeAspect="1" noChangeArrowheads="1"/>
          </p:cNvPicPr>
          <p:nvPr/>
        </p:nvPicPr>
        <p:blipFill>
          <a:blip r:embed="rId6" cstate="print"/>
          <a:srcRect r="1329"/>
          <a:stretch>
            <a:fillRect/>
          </a:stretch>
        </p:blipFill>
        <p:spPr bwMode="auto">
          <a:xfrm>
            <a:off x="149755" y="5133975"/>
            <a:ext cx="8994245" cy="1571625"/>
          </a:xfrm>
          <a:prstGeom prst="rect">
            <a:avLst/>
          </a:prstGeom>
          <a:noFill/>
          <a:ln w="12700" cap="sq" cmpd="sng">
            <a:noFill/>
            <a:prstDash val="solid"/>
            <a:miter lim="800000"/>
            <a:headEnd type="none" w="sm" len="sm"/>
            <a:tailEnd type="none" w="sm" len="sm"/>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View Ribbon</a:t>
            </a:r>
            <a:endParaRPr lang="en-US" dirty="0"/>
          </a:p>
        </p:txBody>
      </p:sp>
      <p:sp>
        <p:nvSpPr>
          <p:cNvPr id="2" name="Slide Number Placeholder 1"/>
          <p:cNvSpPr>
            <a:spLocks noGrp="1"/>
          </p:cNvSpPr>
          <p:nvPr>
            <p:ph type="sldNum" sz="quarter" idx="12"/>
          </p:nvPr>
        </p:nvSpPr>
        <p:spPr/>
        <p:txBody>
          <a:bodyPr/>
          <a:lstStyle/>
          <a:p>
            <a:fld id="{18B9B0CF-A57B-4724-8125-6053C13E4D8C}" type="slidenum">
              <a:rPr lang="en-US" altLang="en-US" smtClean="0"/>
              <a:pPr/>
              <a:t>22</a:t>
            </a:fld>
            <a:endParaRPr lang="en-US" altLang="en-US" dirty="0"/>
          </a:p>
        </p:txBody>
      </p:sp>
      <p:grpSp>
        <p:nvGrpSpPr>
          <p:cNvPr id="5" name="Group 4"/>
          <p:cNvGrpSpPr/>
          <p:nvPr/>
        </p:nvGrpSpPr>
        <p:grpSpPr>
          <a:xfrm>
            <a:off x="228600" y="1672213"/>
            <a:ext cx="5638800" cy="4957187"/>
            <a:chOff x="152400" y="304800"/>
            <a:chExt cx="6096000" cy="6324600"/>
          </a:xfrm>
        </p:grpSpPr>
        <p:pic>
          <p:nvPicPr>
            <p:cNvPr id="98306" name="Picture 2"/>
            <p:cNvPicPr>
              <a:picLocks noChangeAspect="1" noChangeArrowheads="1"/>
            </p:cNvPicPr>
            <p:nvPr/>
          </p:nvPicPr>
          <p:blipFill>
            <a:blip r:embed="rId3" cstate="print"/>
            <a:srcRect/>
            <a:stretch>
              <a:fillRect/>
            </a:stretch>
          </p:blipFill>
          <p:spPr bwMode="auto">
            <a:xfrm>
              <a:off x="152400" y="304800"/>
              <a:ext cx="6086475" cy="4324350"/>
            </a:xfrm>
            <a:prstGeom prst="rect">
              <a:avLst/>
            </a:prstGeom>
            <a:noFill/>
            <a:ln w="12700" cap="sq" cmpd="sng">
              <a:noFill/>
              <a:prstDash val="solid"/>
              <a:miter lim="800000"/>
              <a:headEnd type="none" w="sm" len="sm"/>
              <a:tailEnd type="none" w="sm" len="sm"/>
            </a:ln>
          </p:spPr>
        </p:pic>
        <p:pic>
          <p:nvPicPr>
            <p:cNvPr id="98307" name="Picture 3"/>
            <p:cNvPicPr>
              <a:picLocks noChangeAspect="1" noChangeArrowheads="1"/>
            </p:cNvPicPr>
            <p:nvPr/>
          </p:nvPicPr>
          <p:blipFill>
            <a:blip r:embed="rId4" cstate="print"/>
            <a:srcRect r="1690"/>
            <a:stretch>
              <a:fillRect/>
            </a:stretch>
          </p:blipFill>
          <p:spPr bwMode="auto">
            <a:xfrm>
              <a:off x="152400" y="4543425"/>
              <a:ext cx="6096000" cy="2085975"/>
            </a:xfrm>
            <a:prstGeom prst="rect">
              <a:avLst/>
            </a:prstGeom>
            <a:noFill/>
            <a:ln w="12700" cap="sq" cmpd="sng">
              <a:noFill/>
              <a:prstDash val="solid"/>
              <a:miter lim="800000"/>
              <a:headEnd type="none" w="sm" len="sm"/>
              <a:tailEnd type="none" w="sm" len="sm"/>
            </a:ln>
          </p:spPr>
        </p:pic>
      </p:grpSp>
      <p:sp>
        <p:nvSpPr>
          <p:cNvPr id="8" name="Content Placeholder 7"/>
          <p:cNvSpPr txBox="1">
            <a:spLocks/>
          </p:cNvSpPr>
          <p:nvPr/>
        </p:nvSpPr>
        <p:spPr>
          <a:xfrm>
            <a:off x="5943600" y="2057400"/>
            <a:ext cx="3124200" cy="2362200"/>
          </a:xfrm>
          <a:prstGeom prst="rect">
            <a:avLst/>
          </a:prstGeom>
          <a:solidFill>
            <a:schemeClr val="bg1">
              <a:lumMod val="75000"/>
            </a:schemeClr>
          </a:solidFill>
          <a:ln w="28575">
            <a:solidFill>
              <a:schemeClr val="bg2">
                <a:lumMod val="50000"/>
                <a:lumOff val="50000"/>
              </a:schemeClr>
            </a:solidFill>
          </a:ln>
          <a:effectLst>
            <a:outerShdw blurRad="50800" dist="38100" dir="2700000" algn="tl" rotWithShape="0">
              <a:prstClr val="black">
                <a:alpha val="40000"/>
              </a:prstClr>
            </a:outerShdw>
          </a:effectLst>
        </p:spPr>
        <p:txBody>
          <a:bodyPr/>
          <a:lstStyle/>
          <a:p>
            <a:pPr marL="514350" marR="0" lvl="0" indent="-514350" algn="l" defTabSz="914400" rtl="0" eaLnBrk="0" fontAlgn="base" latinLnBrk="0" hangingPunct="0">
              <a:lnSpc>
                <a:spcPct val="100000"/>
              </a:lnSpc>
              <a:spcBef>
                <a:spcPct val="20000"/>
              </a:spcBef>
              <a:spcAft>
                <a:spcPct val="0"/>
              </a:spcAft>
              <a:buClr>
                <a:schemeClr val="accent2"/>
              </a:buClr>
              <a:buSzPct val="80000"/>
              <a:buFont typeface="+mj-lt"/>
              <a:buAutoNum type="arabicParenR"/>
              <a:tabLst/>
              <a:defRPr/>
            </a:pPr>
            <a:r>
              <a:rPr kumimoji="1" lang="en-US" sz="2800" b="1" i="0" u="none" strike="noStrike" kern="0" cap="none" spc="0" normalizeH="0" baseline="0" noProof="0" dirty="0" smtClean="0">
                <a:ln>
                  <a:noFill/>
                </a:ln>
                <a:solidFill>
                  <a:schemeClr val="tx1"/>
                </a:solidFill>
                <a:effectLst/>
                <a:uLnTx/>
                <a:uFillTx/>
                <a:latin typeface="+mn-lt"/>
              </a:rPr>
              <a:t>Change</a:t>
            </a:r>
            <a:r>
              <a:rPr kumimoji="1" lang="en-US" sz="2800" b="1" i="0" u="none" strike="noStrike" kern="0" cap="none" spc="0" normalizeH="0" noProof="0" dirty="0" smtClean="0">
                <a:ln>
                  <a:noFill/>
                </a:ln>
                <a:solidFill>
                  <a:schemeClr val="tx1"/>
                </a:solidFill>
                <a:effectLst/>
                <a:uLnTx/>
                <a:uFillTx/>
                <a:latin typeface="+mn-lt"/>
              </a:rPr>
              <a:t> views</a:t>
            </a:r>
          </a:p>
          <a:p>
            <a:pPr marL="514350" marR="0" lvl="0" indent="-514350" algn="l" defTabSz="914400" rtl="0" eaLnBrk="0" fontAlgn="base" latinLnBrk="0" hangingPunct="0">
              <a:lnSpc>
                <a:spcPct val="100000"/>
              </a:lnSpc>
              <a:spcBef>
                <a:spcPct val="20000"/>
              </a:spcBef>
              <a:spcAft>
                <a:spcPct val="0"/>
              </a:spcAft>
              <a:buClr>
                <a:schemeClr val="accent2"/>
              </a:buClr>
              <a:buSzPct val="80000"/>
              <a:buFont typeface="+mj-lt"/>
              <a:buAutoNum type="arabicParenR"/>
              <a:tabLst/>
              <a:defRPr/>
            </a:pPr>
            <a:r>
              <a:rPr lang="en-US" sz="2800" b="1" kern="0" dirty="0" smtClean="0">
                <a:latin typeface="+mn-lt"/>
              </a:rPr>
              <a:t>View masters</a:t>
            </a:r>
          </a:p>
          <a:p>
            <a:pPr marL="514350" marR="0" lvl="0" indent="-514350" algn="l" defTabSz="914400" rtl="0" eaLnBrk="0" fontAlgn="base" latinLnBrk="0" hangingPunct="0">
              <a:lnSpc>
                <a:spcPct val="100000"/>
              </a:lnSpc>
              <a:spcBef>
                <a:spcPct val="20000"/>
              </a:spcBef>
              <a:spcAft>
                <a:spcPct val="0"/>
              </a:spcAft>
              <a:buClr>
                <a:schemeClr val="accent2"/>
              </a:buClr>
              <a:buSzPct val="80000"/>
              <a:buFont typeface="+mj-lt"/>
              <a:buAutoNum type="arabicParenR"/>
              <a:tabLst/>
              <a:defRPr/>
            </a:pPr>
            <a:r>
              <a:rPr kumimoji="1" lang="en-US" sz="2800" b="1" i="0" u="none" strike="noStrike" kern="0" cap="none" spc="0" normalizeH="0" baseline="0" noProof="0" dirty="0" smtClean="0">
                <a:ln>
                  <a:noFill/>
                </a:ln>
                <a:solidFill>
                  <a:schemeClr val="tx1"/>
                </a:solidFill>
                <a:effectLst/>
                <a:uLnTx/>
                <a:uFillTx/>
                <a:latin typeface="+mn-lt"/>
              </a:rPr>
              <a:t>Show ruler</a:t>
            </a:r>
            <a:r>
              <a:rPr kumimoji="1" lang="en-US" sz="2800" b="1" i="0" u="none" strike="noStrike" kern="0" cap="none" spc="0" normalizeH="0" noProof="0" dirty="0" smtClean="0">
                <a:ln>
                  <a:noFill/>
                </a:ln>
                <a:solidFill>
                  <a:schemeClr val="tx1"/>
                </a:solidFill>
                <a:effectLst/>
                <a:uLnTx/>
                <a:uFillTx/>
                <a:latin typeface="+mn-lt"/>
              </a:rPr>
              <a:t> &amp; </a:t>
            </a:r>
            <a:r>
              <a:rPr lang="en-US" sz="2800" b="1" kern="0" dirty="0" smtClean="0">
                <a:latin typeface="+mn-lt"/>
              </a:rPr>
              <a:t>guidelines</a:t>
            </a:r>
          </a:p>
        </p:txBody>
      </p:sp>
      <p:sp>
        <p:nvSpPr>
          <p:cNvPr id="4" name="Oval 3"/>
          <p:cNvSpPr/>
          <p:nvPr/>
        </p:nvSpPr>
        <p:spPr bwMode="auto">
          <a:xfrm>
            <a:off x="304800" y="1905000"/>
            <a:ext cx="457200" cy="457200"/>
          </a:xfrm>
          <a:prstGeom prst="ellipse">
            <a:avLst/>
          </a:prstGeom>
          <a:solidFill>
            <a:srgbClr val="00CCFF">
              <a:alpha val="50196"/>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rPr>
              <a:t>1</a:t>
            </a:r>
          </a:p>
        </p:txBody>
      </p:sp>
      <p:sp>
        <p:nvSpPr>
          <p:cNvPr id="10" name="Oval 9"/>
          <p:cNvSpPr/>
          <p:nvPr/>
        </p:nvSpPr>
        <p:spPr bwMode="auto">
          <a:xfrm>
            <a:off x="2590800" y="1905000"/>
            <a:ext cx="457200" cy="457200"/>
          </a:xfrm>
          <a:prstGeom prst="ellipse">
            <a:avLst/>
          </a:prstGeom>
          <a:solidFill>
            <a:srgbClr val="00CCFF">
              <a:alpha val="50196"/>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rPr>
              <a:t>2</a:t>
            </a:r>
          </a:p>
        </p:txBody>
      </p:sp>
      <p:sp>
        <p:nvSpPr>
          <p:cNvPr id="11" name="Oval 10"/>
          <p:cNvSpPr/>
          <p:nvPr/>
        </p:nvSpPr>
        <p:spPr bwMode="auto">
          <a:xfrm>
            <a:off x="3886200" y="1905000"/>
            <a:ext cx="457200" cy="457200"/>
          </a:xfrm>
          <a:prstGeom prst="ellipse">
            <a:avLst/>
          </a:prstGeom>
          <a:solidFill>
            <a:srgbClr val="00CCFF">
              <a:alpha val="50196"/>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rPr>
              <a:t>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025"/>
          <p:cNvPicPr>
            <a:picLocks noChangeAspect="1" noChangeArrowheads="1"/>
          </p:cNvPicPr>
          <p:nvPr/>
        </p:nvPicPr>
        <p:blipFill>
          <a:blip r:embed="rId3" cstate="print"/>
          <a:srcRect/>
          <a:stretch>
            <a:fillRect/>
          </a:stretch>
        </p:blipFill>
        <p:spPr bwMode="auto">
          <a:xfrm>
            <a:off x="5486400" y="1657350"/>
            <a:ext cx="3505200" cy="4762500"/>
          </a:xfrm>
          <a:prstGeom prst="rect">
            <a:avLst/>
          </a:prstGeom>
          <a:noFill/>
          <a:ln w="12700" cap="sq" cmpd="sng">
            <a:noFill/>
            <a:prstDash val="solid"/>
            <a:miter lim="800000"/>
            <a:headEnd type="none" w="sm" len="sm"/>
            <a:tailEnd type="none" w="sm" len="sm"/>
          </a:ln>
        </p:spPr>
      </p:pic>
      <p:sp>
        <p:nvSpPr>
          <p:cNvPr id="9" name="Slide Number Placeholder 4"/>
          <p:cNvSpPr>
            <a:spLocks noGrp="1"/>
          </p:cNvSpPr>
          <p:nvPr>
            <p:ph type="sldNum" sz="quarter" idx="12"/>
          </p:nvPr>
        </p:nvSpPr>
        <p:spPr/>
        <p:txBody>
          <a:bodyPr/>
          <a:lstStyle/>
          <a:p>
            <a:fld id="{6AC500F1-FA5B-433D-A42E-690F68BB38AB}" type="slidenum">
              <a:rPr lang="en-US" altLang="en-US"/>
              <a:pPr/>
              <a:t>23</a:t>
            </a:fld>
            <a:endParaRPr lang="en-US" altLang="en-US" dirty="0"/>
          </a:p>
        </p:txBody>
      </p:sp>
      <p:sp>
        <p:nvSpPr>
          <p:cNvPr id="60418" name="Rectangle 1026"/>
          <p:cNvSpPr>
            <a:spLocks noGrp="1" noChangeArrowheads="1"/>
          </p:cNvSpPr>
          <p:nvPr>
            <p:ph type="title"/>
          </p:nvPr>
        </p:nvSpPr>
        <p:spPr>
          <a:xfrm>
            <a:off x="609600" y="228600"/>
            <a:ext cx="7772400" cy="533400"/>
          </a:xfrm>
        </p:spPr>
        <p:txBody>
          <a:bodyPr/>
          <a:lstStyle/>
          <a:p>
            <a:r>
              <a:rPr lang="en-US" altLang="en-US" sz="3200" dirty="0"/>
              <a:t>Other Views</a:t>
            </a:r>
            <a:endParaRPr lang="en-US" altLang="en-US" dirty="0"/>
          </a:p>
        </p:txBody>
      </p:sp>
      <p:sp>
        <p:nvSpPr>
          <p:cNvPr id="60421" name="Text Box 1029"/>
          <p:cNvSpPr txBox="1">
            <a:spLocks noChangeArrowheads="1"/>
          </p:cNvSpPr>
          <p:nvPr/>
        </p:nvSpPr>
        <p:spPr bwMode="auto">
          <a:xfrm>
            <a:off x="1447800" y="914400"/>
            <a:ext cx="2468563" cy="457200"/>
          </a:xfrm>
          <a:prstGeom prst="rect">
            <a:avLst/>
          </a:prstGeom>
          <a:noFill/>
          <a:ln w="9525">
            <a:noFill/>
            <a:miter lim="800000"/>
            <a:headEnd/>
            <a:tailEnd/>
          </a:ln>
          <a:effectLst/>
        </p:spPr>
        <p:txBody>
          <a:bodyPr wrap="none">
            <a:spAutoFit/>
          </a:bodyPr>
          <a:lstStyle/>
          <a:p>
            <a:r>
              <a:rPr lang="en-US" altLang="en-US" b="1" dirty="0"/>
              <a:t>Slide Sorter View</a:t>
            </a:r>
          </a:p>
        </p:txBody>
      </p:sp>
      <p:sp>
        <p:nvSpPr>
          <p:cNvPr id="60422" name="Text Box 1030"/>
          <p:cNvSpPr txBox="1">
            <a:spLocks noChangeArrowheads="1"/>
          </p:cNvSpPr>
          <p:nvPr/>
        </p:nvSpPr>
        <p:spPr bwMode="auto">
          <a:xfrm>
            <a:off x="6400800" y="914400"/>
            <a:ext cx="1649413" cy="457200"/>
          </a:xfrm>
          <a:prstGeom prst="rect">
            <a:avLst/>
          </a:prstGeom>
          <a:noFill/>
          <a:ln w="9525">
            <a:noFill/>
            <a:miter lim="800000"/>
            <a:headEnd/>
            <a:tailEnd/>
          </a:ln>
          <a:effectLst/>
        </p:spPr>
        <p:txBody>
          <a:bodyPr wrap="none">
            <a:spAutoFit/>
          </a:bodyPr>
          <a:lstStyle/>
          <a:p>
            <a:r>
              <a:rPr lang="en-US" altLang="en-US" b="1" dirty="0"/>
              <a:t>Notes View</a:t>
            </a:r>
          </a:p>
        </p:txBody>
      </p:sp>
      <p:sp>
        <p:nvSpPr>
          <p:cNvPr id="60424" name="Comment 1032"/>
          <p:cNvSpPr>
            <a:spLocks noChangeArrowheads="1"/>
          </p:cNvSpPr>
          <p:nvPr/>
        </p:nvSpPr>
        <p:spPr bwMode="auto">
          <a:xfrm>
            <a:off x="5562600" y="2667000"/>
            <a:ext cx="2133600" cy="1200329"/>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en-US" altLang="en-US" sz="1800" b="1" dirty="0">
                <a:solidFill>
                  <a:srgbClr val="000000"/>
                </a:solidFill>
                <a:latin typeface="Geneva" charset="0"/>
              </a:rPr>
              <a:t>The Notes View is </a:t>
            </a:r>
            <a:r>
              <a:rPr lang="en-US" altLang="en-US" sz="1800" b="1" dirty="0" smtClean="0">
                <a:solidFill>
                  <a:srgbClr val="000000"/>
                </a:solidFill>
                <a:latin typeface="Geneva" charset="0"/>
              </a:rPr>
              <a:t>a </a:t>
            </a:r>
            <a:r>
              <a:rPr lang="en-US" altLang="en-US" sz="1800" b="1" dirty="0">
                <a:solidFill>
                  <a:srgbClr val="000000"/>
                </a:solidFill>
                <a:latin typeface="Geneva" charset="0"/>
              </a:rPr>
              <a:t>place for you to type in your speaker </a:t>
            </a:r>
            <a:r>
              <a:rPr lang="en-US" altLang="en-US" sz="1800" b="1" dirty="0" smtClean="0">
                <a:solidFill>
                  <a:srgbClr val="000000"/>
                </a:solidFill>
                <a:latin typeface="Geneva" charset="0"/>
              </a:rPr>
              <a:t>notes</a:t>
            </a:r>
            <a:endParaRPr lang="en-US" altLang="en-US" sz="1800" dirty="0">
              <a:solidFill>
                <a:srgbClr val="000000"/>
              </a:solidFill>
              <a:latin typeface="Geneva" charset="0"/>
            </a:endParaRPr>
          </a:p>
        </p:txBody>
      </p:sp>
      <p:pic>
        <p:nvPicPr>
          <p:cNvPr id="100352" name="Picture 1024"/>
          <p:cNvPicPr>
            <a:picLocks noChangeAspect="1" noChangeArrowheads="1"/>
          </p:cNvPicPr>
          <p:nvPr/>
        </p:nvPicPr>
        <p:blipFill>
          <a:blip r:embed="rId4" cstate="print"/>
          <a:srcRect/>
          <a:stretch>
            <a:fillRect/>
          </a:stretch>
        </p:blipFill>
        <p:spPr bwMode="auto">
          <a:xfrm>
            <a:off x="95249" y="1752600"/>
            <a:ext cx="5176481" cy="4191000"/>
          </a:xfrm>
          <a:prstGeom prst="rect">
            <a:avLst/>
          </a:prstGeom>
          <a:noFill/>
          <a:ln w="12700" cap="sq" cmpd="sng">
            <a:noFill/>
            <a:prstDash val="solid"/>
            <a:miter lim="800000"/>
            <a:headEnd type="none" w="sm" len="sm"/>
            <a:tailEnd type="none" w="sm" len="sm"/>
          </a:ln>
        </p:spPr>
      </p:pic>
      <p:sp>
        <p:nvSpPr>
          <p:cNvPr id="60426" name="Comment 1034"/>
          <p:cNvSpPr>
            <a:spLocks noChangeArrowheads="1"/>
          </p:cNvSpPr>
          <p:nvPr/>
        </p:nvSpPr>
        <p:spPr bwMode="auto">
          <a:xfrm>
            <a:off x="2362200" y="4572000"/>
            <a:ext cx="2971800" cy="1754326"/>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en-US" altLang="en-US" sz="1800" b="1" dirty="0">
                <a:solidFill>
                  <a:srgbClr val="000000"/>
                </a:solidFill>
                <a:latin typeface="Geneva" charset="0"/>
              </a:rPr>
              <a:t>The Slide Sorter View allows you to see all of your slides at once.  You can easily rearrange them </a:t>
            </a:r>
            <a:r>
              <a:rPr lang="en-US" altLang="en-US" sz="1800" b="1" dirty="0" smtClean="0">
                <a:solidFill>
                  <a:srgbClr val="000000"/>
                </a:solidFill>
                <a:latin typeface="Geneva" charset="0"/>
              </a:rPr>
              <a:t>by dragging individually or in groups.</a:t>
            </a:r>
            <a:endParaRPr lang="en-US" altLang="en-US" sz="1800" dirty="0">
              <a:solidFill>
                <a:srgbClr val="000000"/>
              </a:solidFill>
              <a:latin typeface="Geneva"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0005619-9F92-4AF7-8780-83ABD9DFEF5A}" type="slidenum">
              <a:rPr lang="en-US" altLang="en-US"/>
              <a:pPr/>
              <a:t>24</a:t>
            </a:fld>
            <a:endParaRPr lang="en-US" altLang="en-US" dirty="0"/>
          </a:p>
        </p:txBody>
      </p:sp>
      <p:sp>
        <p:nvSpPr>
          <p:cNvPr id="30722" name="Rectangle 2"/>
          <p:cNvSpPr>
            <a:spLocks noGrp="1" noChangeArrowheads="1"/>
          </p:cNvSpPr>
          <p:nvPr>
            <p:ph type="title"/>
          </p:nvPr>
        </p:nvSpPr>
        <p:spPr/>
        <p:txBody>
          <a:bodyPr/>
          <a:lstStyle/>
          <a:p>
            <a:r>
              <a:rPr lang="en-US" altLang="en-US" dirty="0"/>
              <a:t>Slide Show</a:t>
            </a:r>
          </a:p>
        </p:txBody>
      </p:sp>
      <p:sp>
        <p:nvSpPr>
          <p:cNvPr id="30723" name="Rectangle 3"/>
          <p:cNvSpPr>
            <a:spLocks noGrp="1" noChangeArrowheads="1"/>
          </p:cNvSpPr>
          <p:nvPr>
            <p:ph type="body" idx="1"/>
          </p:nvPr>
        </p:nvSpPr>
        <p:spPr/>
        <p:txBody>
          <a:bodyPr/>
          <a:lstStyle/>
          <a:p>
            <a:r>
              <a:rPr lang="en-US" altLang="en-US" dirty="0"/>
              <a:t>The slide show view runs your presentation, filling the screen with your slides. With this view, you can see the slide transitions, animations and timing.</a:t>
            </a:r>
          </a:p>
          <a:p>
            <a:endParaRPr lang="en-US" altLang="en-US" dirty="0"/>
          </a:p>
        </p:txBody>
      </p:sp>
      <p:sp>
        <p:nvSpPr>
          <p:cNvPr id="30753" name="AutoShape 33"/>
          <p:cNvSpPr>
            <a:spLocks noChangeArrowheads="1"/>
          </p:cNvSpPr>
          <p:nvPr/>
        </p:nvSpPr>
        <p:spPr bwMode="auto">
          <a:xfrm>
            <a:off x="5715000" y="4876800"/>
            <a:ext cx="1447800" cy="1371600"/>
          </a:xfrm>
          <a:prstGeom prst="star5">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par>
                          <p:cTn id="21" fill="hold">
                            <p:stCondLst>
                              <p:cond delay="2000"/>
                            </p:stCondLst>
                            <p:childTnLst>
                              <p:par>
                                <p:cTn id="22" presetID="2" presetClass="entr" presetSubtype="12" fill="hold" grpId="0" nodeType="afterEffect">
                                  <p:stCondLst>
                                    <p:cond delay="1000"/>
                                  </p:stCondLst>
                                  <p:childTnLst>
                                    <p:set>
                                      <p:cBhvr>
                                        <p:cTn id="23" dur="1" fill="hold">
                                          <p:stCondLst>
                                            <p:cond delay="0"/>
                                          </p:stCondLst>
                                        </p:cTn>
                                        <p:tgtEl>
                                          <p:spTgt spid="30723">
                                            <p:txEl>
                                              <p:pRg st="0" end="0"/>
                                            </p:txEl>
                                          </p:spTgt>
                                        </p:tgtEl>
                                        <p:attrNameLst>
                                          <p:attrName>style.visibility</p:attrName>
                                        </p:attrNameLst>
                                      </p:cBhvr>
                                      <p:to>
                                        <p:strVal val="visible"/>
                                      </p:to>
                                    </p:set>
                                    <p:anim calcmode="lin" valueType="num">
                                      <p:cBhvr additive="base">
                                        <p:cTn id="24"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9" presetClass="entr" presetSubtype="0" fill="hold" grpId="0" nodeType="afterEffect">
                                  <p:stCondLst>
                                    <p:cond delay="2000"/>
                                  </p:stCondLst>
                                  <p:childTnLst>
                                    <p:set>
                                      <p:cBhvr>
                                        <p:cTn id="28" dur="1" fill="hold">
                                          <p:stCondLst>
                                            <p:cond delay="0"/>
                                          </p:stCondLst>
                                        </p:cTn>
                                        <p:tgtEl>
                                          <p:spTgt spid="30753"/>
                                        </p:tgtEl>
                                        <p:attrNameLst>
                                          <p:attrName>style.visibility</p:attrName>
                                        </p:attrNameLst>
                                      </p:cBhvr>
                                      <p:to>
                                        <p:strVal val="visible"/>
                                      </p:to>
                                    </p:set>
                                    <p:animEffect transition="in" filter="dissolve">
                                      <p:cBhvr>
                                        <p:cTn id="29" dur="500"/>
                                        <p:tgtEl>
                                          <p:spTgt spid="30753"/>
                                        </p:tgtEl>
                                      </p:cBhvr>
                                    </p:animEffect>
                                  </p:childTnLst>
                                </p:cTn>
                              </p:par>
                            </p:childTnLst>
                          </p:cTn>
                        </p:par>
                        <p:par>
                          <p:cTn id="30" fill="hold">
                            <p:stCondLst>
                              <p:cond delay="6000"/>
                            </p:stCondLst>
                            <p:childTnLst>
                              <p:par>
                                <p:cTn id="31" presetID="8" presetClass="emph" presetSubtype="0" fill="hold" grpId="1" nodeType="afterEffect">
                                  <p:stCondLst>
                                    <p:cond delay="1000"/>
                                  </p:stCondLst>
                                  <p:childTnLst>
                                    <p:animRot by="21600000">
                                      <p:cBhvr>
                                        <p:cTn id="32" dur="2000" fill="hold"/>
                                        <p:tgtEl>
                                          <p:spTgt spid="30753"/>
                                        </p:tgtEl>
                                        <p:attrNameLst>
                                          <p:attrName>r</p:attrName>
                                        </p:attrNameLst>
                                      </p:cBhvr>
                                    </p:animRot>
                                  </p:childTnLst>
                                </p:cTn>
                              </p:par>
                            </p:childTnLst>
                          </p:cTn>
                        </p:par>
                        <p:par>
                          <p:cTn id="33" fill="hold">
                            <p:stCondLst>
                              <p:cond delay="9000"/>
                            </p:stCondLst>
                            <p:childTnLst>
                              <p:par>
                                <p:cTn id="34" presetID="2" presetClass="exit" presetSubtype="2" fill="hold" grpId="2" nodeType="afterEffect">
                                  <p:stCondLst>
                                    <p:cond delay="1000"/>
                                  </p:stCondLst>
                                  <p:childTnLst>
                                    <p:anim calcmode="lin" valueType="num">
                                      <p:cBhvr additive="base">
                                        <p:cTn id="35" dur="500"/>
                                        <p:tgtEl>
                                          <p:spTgt spid="30753"/>
                                        </p:tgtEl>
                                        <p:attrNameLst>
                                          <p:attrName>ppt_x</p:attrName>
                                        </p:attrNameLst>
                                      </p:cBhvr>
                                      <p:tavLst>
                                        <p:tav tm="0">
                                          <p:val>
                                            <p:strVal val="ppt_x"/>
                                          </p:val>
                                        </p:tav>
                                        <p:tav tm="100000">
                                          <p:val>
                                            <p:strVal val="1+ppt_w/2"/>
                                          </p:val>
                                        </p:tav>
                                      </p:tavLst>
                                    </p:anim>
                                    <p:anim calcmode="lin" valueType="num">
                                      <p:cBhvr additive="base">
                                        <p:cTn id="36" dur="500"/>
                                        <p:tgtEl>
                                          <p:spTgt spid="30753"/>
                                        </p:tgtEl>
                                        <p:attrNameLst>
                                          <p:attrName>ppt_y</p:attrName>
                                        </p:attrNameLst>
                                      </p:cBhvr>
                                      <p:tavLst>
                                        <p:tav tm="0">
                                          <p:val>
                                            <p:strVal val="ppt_y"/>
                                          </p:val>
                                        </p:tav>
                                        <p:tav tm="100000">
                                          <p:val>
                                            <p:strVal val="ppt_y"/>
                                          </p:val>
                                        </p:tav>
                                      </p:tavLst>
                                    </p:anim>
                                    <p:set>
                                      <p:cBhvr>
                                        <p:cTn id="37" dur="1" fill="hold">
                                          <p:stCondLst>
                                            <p:cond delay="499"/>
                                          </p:stCondLst>
                                        </p:cTn>
                                        <p:tgtEl>
                                          <p:spTgt spid="307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autoUpdateAnimBg="0" advAuto="1000"/>
      <p:bldP spid="30753" grpId="0" animBg="1"/>
      <p:bldP spid="30753" grpId="1" animBg="1"/>
      <p:bldP spid="30753" grpId="2"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B06596C-0B4C-44F8-99C9-BC067CA55D0B}" type="slidenum">
              <a:rPr lang="en-US" altLang="en-US"/>
              <a:pPr/>
              <a:t>25</a:t>
            </a:fld>
            <a:endParaRPr lang="en-US" altLang="en-US" dirty="0"/>
          </a:p>
        </p:txBody>
      </p:sp>
      <p:sp>
        <p:nvSpPr>
          <p:cNvPr id="33794" name="Rectangle 2"/>
          <p:cNvSpPr>
            <a:spLocks noGrp="1" noChangeArrowheads="1"/>
          </p:cNvSpPr>
          <p:nvPr>
            <p:ph type="title"/>
          </p:nvPr>
        </p:nvSpPr>
        <p:spPr/>
        <p:txBody>
          <a:bodyPr/>
          <a:lstStyle/>
          <a:p>
            <a:r>
              <a:rPr lang="en-US" altLang="en-US" dirty="0"/>
              <a:t>The Slide Master</a:t>
            </a:r>
          </a:p>
        </p:txBody>
      </p:sp>
      <p:sp>
        <p:nvSpPr>
          <p:cNvPr id="33795" name="Rectangle 3"/>
          <p:cNvSpPr>
            <a:spLocks noGrp="1" noChangeArrowheads="1"/>
          </p:cNvSpPr>
          <p:nvPr>
            <p:ph type="body" idx="1"/>
          </p:nvPr>
        </p:nvSpPr>
        <p:spPr/>
        <p:txBody>
          <a:bodyPr/>
          <a:lstStyle/>
          <a:p>
            <a:r>
              <a:rPr lang="en-US" altLang="en-US" dirty="0"/>
              <a:t>The slide master is the “blueprint” for your presentation. Formatting applied to the master is inherited by the other slides of the presentation. </a:t>
            </a:r>
          </a:p>
          <a:p>
            <a:r>
              <a:rPr lang="en-US" altLang="en-US" dirty="0"/>
              <a:t>The master can contain </a:t>
            </a:r>
          </a:p>
          <a:p>
            <a:pPr lvl="1"/>
            <a:r>
              <a:rPr lang="en-US" altLang="en-US" dirty="0"/>
              <a:t>background graphics</a:t>
            </a:r>
          </a:p>
          <a:p>
            <a:pPr lvl="1"/>
            <a:r>
              <a:rPr lang="en-US" altLang="en-US" dirty="0"/>
              <a:t>title, text and list containers</a:t>
            </a:r>
          </a:p>
          <a:p>
            <a:pPr lvl="1"/>
            <a:r>
              <a:rPr lang="en-US" altLang="en-US" dirty="0"/>
              <a:t>clip art, 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outVertic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arn(outVertical)">
                                      <p:cBhvr>
                                        <p:cTn id="12" dur="500"/>
                                        <p:tgtEl>
                                          <p:spTgt spid="33795">
                                            <p:txEl>
                                              <p:pRg st="1" end="1"/>
                                            </p:tx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barn(outVertical)">
                                      <p:cBhvr>
                                        <p:cTn id="15" dur="500"/>
                                        <p:tgtEl>
                                          <p:spTgt spid="33795">
                                            <p:txEl>
                                              <p:pRg st="2" end="2"/>
                                            </p:tx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barn(outVertical)">
                                      <p:cBhvr>
                                        <p:cTn id="18" dur="500"/>
                                        <p:tgtEl>
                                          <p:spTgt spid="33795">
                                            <p:txEl>
                                              <p:pRg st="3" end="3"/>
                                            </p:txEl>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barn(outVertical)">
                                      <p:cBhvr>
                                        <p:cTn id="21"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042"/>
          <p:cNvGrpSpPr>
            <a:grpSpLocks/>
          </p:cNvGrpSpPr>
          <p:nvPr/>
        </p:nvGrpSpPr>
        <p:grpSpPr bwMode="auto">
          <a:xfrm>
            <a:off x="-76200" y="2514600"/>
            <a:ext cx="3962400" cy="2971800"/>
            <a:chOff x="1008" y="1128"/>
            <a:chExt cx="2496" cy="1872"/>
          </a:xfrm>
          <a:scene3d>
            <a:camera prst="isometricRightUp"/>
            <a:lightRig rig="threePt" dir="t"/>
          </a:scene3d>
        </p:grpSpPr>
        <p:sp>
          <p:nvSpPr>
            <p:cNvPr id="20" name="Rectangle 1027"/>
            <p:cNvSpPr>
              <a:spLocks noChangeArrowheads="1"/>
            </p:cNvSpPr>
            <p:nvPr/>
          </p:nvSpPr>
          <p:spPr bwMode="auto">
            <a:xfrm>
              <a:off x="1008" y="1128"/>
              <a:ext cx="2496" cy="1872"/>
            </a:xfrm>
            <a:prstGeom prst="rect">
              <a:avLst/>
            </a:prstGeom>
            <a:solidFill>
              <a:schemeClr val="accent1"/>
            </a:solidFill>
            <a:ln w="9525">
              <a:solidFill>
                <a:srgbClr val="0033CC"/>
              </a:solidFill>
              <a:miter lim="800000"/>
              <a:headEnd/>
              <a:tailEnd/>
            </a:ln>
            <a:effectLst/>
          </p:spPr>
          <p:txBody>
            <a:bodyPr wrap="none" anchor="ctr"/>
            <a:lstStyle/>
            <a:p>
              <a:pPr algn="ctr"/>
              <a:endParaRPr lang="en-US" altLang="en-US" dirty="0">
                <a:solidFill>
                  <a:schemeClr val="bg1"/>
                </a:solidFill>
              </a:endParaRPr>
            </a:p>
          </p:txBody>
        </p:sp>
        <p:sp>
          <p:nvSpPr>
            <p:cNvPr id="21" name="Text Box 1028"/>
            <p:cNvSpPr txBox="1">
              <a:spLocks noChangeArrowheads="1"/>
            </p:cNvSpPr>
            <p:nvPr/>
          </p:nvSpPr>
          <p:spPr bwMode="auto">
            <a:xfrm>
              <a:off x="1056" y="1200"/>
              <a:ext cx="1200" cy="523"/>
            </a:xfrm>
            <a:prstGeom prst="rect">
              <a:avLst/>
            </a:prstGeom>
            <a:solidFill>
              <a:schemeClr val="accent1"/>
            </a:solidFill>
            <a:ln w="9525">
              <a:solidFill>
                <a:srgbClr val="0033CC"/>
              </a:solidFill>
              <a:miter lim="800000"/>
              <a:headEnd/>
              <a:tailEnd/>
            </a:ln>
            <a:effectLst/>
          </p:spPr>
          <p:txBody>
            <a:bodyPr>
              <a:spAutoFit/>
            </a:bodyPr>
            <a:lstStyle/>
            <a:p>
              <a:r>
                <a:rPr lang="en-US" altLang="en-US" b="1" dirty="0" smtClean="0">
                  <a:solidFill>
                    <a:schemeClr val="bg2"/>
                  </a:solidFill>
                </a:rPr>
                <a:t>Theme Master</a:t>
              </a:r>
              <a:endParaRPr lang="en-US" altLang="en-US" b="1" dirty="0">
                <a:solidFill>
                  <a:schemeClr val="bg2"/>
                </a:solidFill>
              </a:endParaRPr>
            </a:p>
          </p:txBody>
        </p:sp>
      </p:grpSp>
      <p:sp>
        <p:nvSpPr>
          <p:cNvPr id="18" name="Slide Number Placeholder 4"/>
          <p:cNvSpPr>
            <a:spLocks noGrp="1"/>
          </p:cNvSpPr>
          <p:nvPr>
            <p:ph type="sldNum" sz="quarter" idx="12"/>
          </p:nvPr>
        </p:nvSpPr>
        <p:spPr/>
        <p:txBody>
          <a:bodyPr/>
          <a:lstStyle/>
          <a:p>
            <a:fld id="{F3D22DFF-989E-491E-8CE1-8EF146BF91A1}" type="slidenum">
              <a:rPr lang="en-US" altLang="en-US"/>
              <a:pPr/>
              <a:t>26</a:t>
            </a:fld>
            <a:endParaRPr lang="en-US" altLang="en-US" dirty="0"/>
          </a:p>
        </p:txBody>
      </p:sp>
      <p:grpSp>
        <p:nvGrpSpPr>
          <p:cNvPr id="68626" name="Group 1042"/>
          <p:cNvGrpSpPr>
            <a:grpSpLocks/>
          </p:cNvGrpSpPr>
          <p:nvPr/>
        </p:nvGrpSpPr>
        <p:grpSpPr bwMode="auto">
          <a:xfrm>
            <a:off x="1143000" y="2514600"/>
            <a:ext cx="3962400" cy="2971800"/>
            <a:chOff x="1008" y="1128"/>
            <a:chExt cx="2496" cy="1872"/>
          </a:xfrm>
          <a:scene3d>
            <a:camera prst="isometricRightUp"/>
            <a:lightRig rig="threePt" dir="t"/>
          </a:scene3d>
        </p:grpSpPr>
        <p:sp>
          <p:nvSpPr>
            <p:cNvPr id="68611" name="Rectangle 1027"/>
            <p:cNvSpPr>
              <a:spLocks noChangeArrowheads="1"/>
            </p:cNvSpPr>
            <p:nvPr/>
          </p:nvSpPr>
          <p:spPr bwMode="auto">
            <a:xfrm>
              <a:off x="1008" y="1128"/>
              <a:ext cx="2496" cy="1872"/>
            </a:xfrm>
            <a:prstGeom prst="rect">
              <a:avLst/>
            </a:prstGeom>
            <a:solidFill>
              <a:schemeClr val="accent1"/>
            </a:solidFill>
            <a:ln w="9525">
              <a:solidFill>
                <a:srgbClr val="0033CC"/>
              </a:solidFill>
              <a:miter lim="800000"/>
              <a:headEnd/>
              <a:tailEnd/>
            </a:ln>
            <a:effectLst/>
          </p:spPr>
          <p:txBody>
            <a:bodyPr wrap="none" anchor="ctr"/>
            <a:lstStyle/>
            <a:p>
              <a:pPr algn="ctr"/>
              <a:endParaRPr lang="en-US" altLang="en-US" dirty="0">
                <a:solidFill>
                  <a:schemeClr val="bg1"/>
                </a:solidFill>
              </a:endParaRPr>
            </a:p>
          </p:txBody>
        </p:sp>
        <p:sp>
          <p:nvSpPr>
            <p:cNvPr id="68612" name="Text Box 1028"/>
            <p:cNvSpPr txBox="1">
              <a:spLocks noChangeArrowheads="1"/>
            </p:cNvSpPr>
            <p:nvPr/>
          </p:nvSpPr>
          <p:spPr bwMode="auto">
            <a:xfrm>
              <a:off x="1056" y="1200"/>
              <a:ext cx="1200" cy="294"/>
            </a:xfrm>
            <a:prstGeom prst="rect">
              <a:avLst/>
            </a:prstGeom>
            <a:solidFill>
              <a:schemeClr val="accent1"/>
            </a:solidFill>
            <a:ln w="9525">
              <a:solidFill>
                <a:srgbClr val="0033CC"/>
              </a:solidFill>
              <a:miter lim="800000"/>
              <a:headEnd/>
              <a:tailEnd/>
            </a:ln>
            <a:effectLst/>
          </p:spPr>
          <p:txBody>
            <a:bodyPr>
              <a:spAutoFit/>
            </a:bodyPr>
            <a:lstStyle/>
            <a:p>
              <a:r>
                <a:rPr lang="en-US" altLang="en-US" b="1" dirty="0">
                  <a:solidFill>
                    <a:schemeClr val="bg2"/>
                  </a:solidFill>
                </a:rPr>
                <a:t>Title Master</a:t>
              </a:r>
            </a:p>
          </p:txBody>
        </p:sp>
      </p:grpSp>
      <p:grpSp>
        <p:nvGrpSpPr>
          <p:cNvPr id="68641" name="Group 1057"/>
          <p:cNvGrpSpPr>
            <a:grpSpLocks/>
          </p:cNvGrpSpPr>
          <p:nvPr/>
        </p:nvGrpSpPr>
        <p:grpSpPr bwMode="auto">
          <a:xfrm>
            <a:off x="1828800" y="2819400"/>
            <a:ext cx="3962400" cy="2971800"/>
            <a:chOff x="1056" y="1200"/>
            <a:chExt cx="2496" cy="1872"/>
          </a:xfrm>
          <a:scene3d>
            <a:camera prst="isometricRightUp"/>
            <a:lightRig rig="threePt" dir="t"/>
          </a:scene3d>
        </p:grpSpPr>
        <p:sp>
          <p:nvSpPr>
            <p:cNvPr id="68615" name="Rectangle 1031"/>
            <p:cNvSpPr>
              <a:spLocks noChangeArrowheads="1"/>
            </p:cNvSpPr>
            <p:nvPr/>
          </p:nvSpPr>
          <p:spPr bwMode="auto">
            <a:xfrm>
              <a:off x="1056" y="1200"/>
              <a:ext cx="2496" cy="1872"/>
            </a:xfrm>
            <a:prstGeom prst="rect">
              <a:avLst/>
            </a:prstGeom>
            <a:solidFill>
              <a:srgbClr val="10AA98">
                <a:alpha val="50000"/>
              </a:srgbClr>
            </a:solidFill>
            <a:ln w="9525">
              <a:solidFill>
                <a:srgbClr val="0033CC"/>
              </a:solidFill>
              <a:miter lim="800000"/>
              <a:headEnd/>
              <a:tailEnd/>
            </a:ln>
            <a:effectLst/>
          </p:spPr>
          <p:txBody>
            <a:bodyPr wrap="none" anchor="ctr"/>
            <a:lstStyle/>
            <a:p>
              <a:endParaRPr lang="en-US" dirty="0"/>
            </a:p>
          </p:txBody>
        </p:sp>
        <p:sp>
          <p:nvSpPr>
            <p:cNvPr id="68616" name="Text Box 1032"/>
            <p:cNvSpPr txBox="1">
              <a:spLocks noChangeArrowheads="1"/>
            </p:cNvSpPr>
            <p:nvPr/>
          </p:nvSpPr>
          <p:spPr bwMode="auto">
            <a:xfrm>
              <a:off x="1440" y="1296"/>
              <a:ext cx="952" cy="288"/>
            </a:xfrm>
            <a:prstGeom prst="rect">
              <a:avLst/>
            </a:prstGeom>
            <a:solidFill>
              <a:srgbClr val="10AA98">
                <a:alpha val="50000"/>
              </a:srgbClr>
            </a:solidFill>
            <a:ln w="9525">
              <a:noFill/>
              <a:miter lim="800000"/>
              <a:headEnd/>
              <a:tailEnd/>
            </a:ln>
            <a:effectLst/>
          </p:spPr>
          <p:txBody>
            <a:bodyPr wrap="none">
              <a:spAutoFit/>
            </a:bodyPr>
            <a:lstStyle/>
            <a:p>
              <a:r>
                <a:rPr lang="en-US" altLang="en-US" b="1" dirty="0">
                  <a:solidFill>
                    <a:schemeClr val="bg1"/>
                  </a:solidFill>
                </a:rPr>
                <a:t>Title Slide</a:t>
              </a:r>
            </a:p>
          </p:txBody>
        </p:sp>
      </p:grpSp>
      <p:sp>
        <p:nvSpPr>
          <p:cNvPr id="68618" name="Rectangle 1034"/>
          <p:cNvSpPr>
            <a:spLocks noChangeArrowheads="1"/>
          </p:cNvSpPr>
          <p:nvPr/>
        </p:nvSpPr>
        <p:spPr bwMode="auto">
          <a:xfrm>
            <a:off x="3276600" y="2514600"/>
            <a:ext cx="3962400" cy="2971800"/>
          </a:xfrm>
          <a:prstGeom prst="rect">
            <a:avLst/>
          </a:prstGeom>
          <a:solidFill>
            <a:schemeClr val="accent1"/>
          </a:solidFill>
          <a:ln w="9525">
            <a:solidFill>
              <a:srgbClr val="0033CC"/>
            </a:solidFill>
            <a:miter lim="800000"/>
            <a:headEnd/>
            <a:tailEnd/>
          </a:ln>
          <a:effectLst/>
          <a:scene3d>
            <a:camera prst="isometricRightUp"/>
            <a:lightRig rig="threePt" dir="t"/>
          </a:scene3d>
        </p:spPr>
        <p:txBody>
          <a:bodyPr wrap="none" anchor="ctr"/>
          <a:lstStyle/>
          <a:p>
            <a:endParaRPr lang="en-US" dirty="0"/>
          </a:p>
        </p:txBody>
      </p:sp>
      <p:sp>
        <p:nvSpPr>
          <p:cNvPr id="68619" name="Text Box 1035"/>
          <p:cNvSpPr txBox="1">
            <a:spLocks noChangeArrowheads="1"/>
          </p:cNvSpPr>
          <p:nvPr/>
        </p:nvSpPr>
        <p:spPr bwMode="auto">
          <a:xfrm>
            <a:off x="3657600" y="3206750"/>
            <a:ext cx="2209800" cy="461665"/>
          </a:xfrm>
          <a:prstGeom prst="rect">
            <a:avLst/>
          </a:prstGeom>
          <a:solidFill>
            <a:schemeClr val="accent1"/>
          </a:solidFill>
          <a:ln w="9525">
            <a:solidFill>
              <a:srgbClr val="0033CC"/>
            </a:solidFill>
            <a:miter lim="800000"/>
            <a:headEnd/>
            <a:tailEnd/>
          </a:ln>
          <a:effectLst/>
          <a:scene3d>
            <a:camera prst="isometricRightUp"/>
            <a:lightRig rig="threePt" dir="t"/>
          </a:scene3d>
        </p:spPr>
        <p:txBody>
          <a:bodyPr wrap="square">
            <a:spAutoFit/>
          </a:bodyPr>
          <a:lstStyle/>
          <a:p>
            <a:r>
              <a:rPr lang="en-US" altLang="en-US" b="1" dirty="0" smtClean="0">
                <a:solidFill>
                  <a:schemeClr val="bg2"/>
                </a:solidFill>
              </a:rPr>
              <a:t>Layout </a:t>
            </a:r>
            <a:r>
              <a:rPr lang="en-US" altLang="en-US" b="1" dirty="0">
                <a:solidFill>
                  <a:schemeClr val="bg2"/>
                </a:solidFill>
              </a:rPr>
              <a:t>Master</a:t>
            </a:r>
          </a:p>
        </p:txBody>
      </p:sp>
      <p:grpSp>
        <p:nvGrpSpPr>
          <p:cNvPr id="68637" name="Group 1053"/>
          <p:cNvGrpSpPr>
            <a:grpSpLocks/>
          </p:cNvGrpSpPr>
          <p:nvPr/>
        </p:nvGrpSpPr>
        <p:grpSpPr bwMode="auto">
          <a:xfrm>
            <a:off x="3962400" y="2819400"/>
            <a:ext cx="3962400" cy="2971800"/>
            <a:chOff x="1920" y="1728"/>
            <a:chExt cx="2496" cy="1872"/>
          </a:xfrm>
          <a:scene3d>
            <a:camera prst="isometricRightUp"/>
            <a:lightRig rig="threePt" dir="t"/>
          </a:scene3d>
        </p:grpSpPr>
        <p:sp>
          <p:nvSpPr>
            <p:cNvPr id="68620" name="Rectangle 1036"/>
            <p:cNvSpPr>
              <a:spLocks noChangeArrowheads="1"/>
            </p:cNvSpPr>
            <p:nvPr/>
          </p:nvSpPr>
          <p:spPr bwMode="auto">
            <a:xfrm>
              <a:off x="1920" y="1728"/>
              <a:ext cx="2496" cy="1872"/>
            </a:xfrm>
            <a:prstGeom prst="rect">
              <a:avLst/>
            </a:prstGeom>
            <a:solidFill>
              <a:srgbClr val="10AA98">
                <a:alpha val="50000"/>
              </a:srgbClr>
            </a:solidFill>
            <a:ln w="9525">
              <a:solidFill>
                <a:schemeClr val="tx1"/>
              </a:solidFill>
              <a:miter lim="800000"/>
              <a:headEnd/>
              <a:tailEnd/>
            </a:ln>
            <a:effectLst/>
          </p:spPr>
          <p:txBody>
            <a:bodyPr wrap="none" anchor="ctr"/>
            <a:lstStyle/>
            <a:p>
              <a:endParaRPr lang="en-US" dirty="0"/>
            </a:p>
          </p:txBody>
        </p:sp>
        <p:sp>
          <p:nvSpPr>
            <p:cNvPr id="68629" name="Text Box 1045"/>
            <p:cNvSpPr txBox="1">
              <a:spLocks noChangeArrowheads="1"/>
            </p:cNvSpPr>
            <p:nvPr/>
          </p:nvSpPr>
          <p:spPr bwMode="auto">
            <a:xfrm>
              <a:off x="2016" y="1872"/>
              <a:ext cx="665" cy="288"/>
            </a:xfrm>
            <a:prstGeom prst="rect">
              <a:avLst/>
            </a:prstGeom>
            <a:solidFill>
              <a:srgbClr val="10AA98">
                <a:alpha val="50000"/>
              </a:srgbClr>
            </a:solidFill>
            <a:ln w="9525">
              <a:noFill/>
              <a:miter lim="800000"/>
              <a:headEnd/>
              <a:tailEnd/>
            </a:ln>
            <a:effectLst/>
          </p:spPr>
          <p:txBody>
            <a:bodyPr wrap="none">
              <a:spAutoFit/>
            </a:bodyPr>
            <a:lstStyle/>
            <a:p>
              <a:r>
                <a:rPr lang="en-US" altLang="en-US" b="1" dirty="0">
                  <a:solidFill>
                    <a:schemeClr val="bg1"/>
                  </a:solidFill>
                </a:rPr>
                <a:t>Slide 1</a:t>
              </a:r>
            </a:p>
          </p:txBody>
        </p:sp>
      </p:grpSp>
      <p:grpSp>
        <p:nvGrpSpPr>
          <p:cNvPr id="68638" name="Group 1054"/>
          <p:cNvGrpSpPr>
            <a:grpSpLocks/>
          </p:cNvGrpSpPr>
          <p:nvPr/>
        </p:nvGrpSpPr>
        <p:grpSpPr bwMode="auto">
          <a:xfrm>
            <a:off x="4953000" y="2819400"/>
            <a:ext cx="3962400" cy="2971800"/>
            <a:chOff x="2064" y="2160"/>
            <a:chExt cx="2496" cy="1872"/>
          </a:xfrm>
          <a:scene3d>
            <a:camera prst="isometricRightUp"/>
            <a:lightRig rig="threePt" dir="t"/>
          </a:scene3d>
        </p:grpSpPr>
        <p:sp>
          <p:nvSpPr>
            <p:cNvPr id="68622" name="Rectangle 1038"/>
            <p:cNvSpPr>
              <a:spLocks noChangeArrowheads="1"/>
            </p:cNvSpPr>
            <p:nvPr/>
          </p:nvSpPr>
          <p:spPr bwMode="auto">
            <a:xfrm>
              <a:off x="2064" y="2160"/>
              <a:ext cx="2496" cy="1872"/>
            </a:xfrm>
            <a:prstGeom prst="rect">
              <a:avLst/>
            </a:prstGeom>
            <a:solidFill>
              <a:srgbClr val="10AA98">
                <a:alpha val="50000"/>
              </a:srgbClr>
            </a:solidFill>
            <a:ln w="9525">
              <a:solidFill>
                <a:schemeClr val="tx1"/>
              </a:solidFill>
              <a:miter lim="800000"/>
              <a:headEnd/>
              <a:tailEnd/>
            </a:ln>
            <a:effectLst/>
          </p:spPr>
          <p:txBody>
            <a:bodyPr wrap="none" anchor="ctr"/>
            <a:lstStyle/>
            <a:p>
              <a:endParaRPr lang="en-US" dirty="0"/>
            </a:p>
          </p:txBody>
        </p:sp>
        <p:sp>
          <p:nvSpPr>
            <p:cNvPr id="68630" name="Text Box 1046"/>
            <p:cNvSpPr txBox="1">
              <a:spLocks noChangeArrowheads="1"/>
            </p:cNvSpPr>
            <p:nvPr/>
          </p:nvSpPr>
          <p:spPr bwMode="auto">
            <a:xfrm>
              <a:off x="2160" y="2256"/>
              <a:ext cx="665" cy="288"/>
            </a:xfrm>
            <a:prstGeom prst="rect">
              <a:avLst/>
            </a:prstGeom>
            <a:solidFill>
              <a:srgbClr val="10AA98">
                <a:alpha val="50000"/>
              </a:srgbClr>
            </a:solidFill>
            <a:ln w="9525">
              <a:noFill/>
              <a:miter lim="800000"/>
              <a:headEnd/>
              <a:tailEnd/>
            </a:ln>
            <a:effectLst/>
          </p:spPr>
          <p:txBody>
            <a:bodyPr wrap="none">
              <a:spAutoFit/>
            </a:bodyPr>
            <a:lstStyle/>
            <a:p>
              <a:r>
                <a:rPr lang="en-US" altLang="en-US" b="1" dirty="0">
                  <a:solidFill>
                    <a:schemeClr val="bg1"/>
                  </a:solidFill>
                </a:rPr>
                <a:t>Slide 2</a:t>
              </a:r>
            </a:p>
          </p:txBody>
        </p:sp>
      </p:grpSp>
      <p:sp>
        <p:nvSpPr>
          <p:cNvPr id="68628" name="Rectangle 1044"/>
          <p:cNvSpPr>
            <a:spLocks noGrp="1" noChangeArrowheads="1"/>
          </p:cNvSpPr>
          <p:nvPr>
            <p:ph type="title"/>
          </p:nvPr>
        </p:nvSpPr>
        <p:spPr/>
        <p:txBody>
          <a:bodyPr/>
          <a:lstStyle/>
          <a:p>
            <a:r>
              <a:rPr lang="en-US" altLang="en-US" dirty="0"/>
              <a:t>Slide/Master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637"/>
                                        </p:tgtEl>
                                        <p:attrNameLst>
                                          <p:attrName>style.visibility</p:attrName>
                                        </p:attrNameLst>
                                      </p:cBhvr>
                                      <p:to>
                                        <p:strVal val="visible"/>
                                      </p:to>
                                    </p:set>
                                    <p:animEffect transition="in" filter="wipe(up)">
                                      <p:cBhvr>
                                        <p:cTn id="7" dur="500"/>
                                        <p:tgtEl>
                                          <p:spTgt spid="686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8638"/>
                                        </p:tgtEl>
                                        <p:attrNameLst>
                                          <p:attrName>style.visibility</p:attrName>
                                        </p:attrNameLst>
                                      </p:cBhvr>
                                      <p:to>
                                        <p:strVal val="visible"/>
                                      </p:to>
                                    </p:set>
                                    <p:animEffect transition="in" filter="wipe(up)">
                                      <p:cBhvr>
                                        <p:cTn id="12" dur="500"/>
                                        <p:tgtEl>
                                          <p:spTgt spid="686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8626"/>
                                        </p:tgtEl>
                                        <p:attrNameLst>
                                          <p:attrName>style.visibility</p:attrName>
                                        </p:attrNameLst>
                                      </p:cBhvr>
                                      <p:to>
                                        <p:strVal val="visible"/>
                                      </p:to>
                                    </p:set>
                                    <p:anim calcmode="lin" valueType="num">
                                      <p:cBhvr additive="base">
                                        <p:cTn id="17" dur="500" fill="hold"/>
                                        <p:tgtEl>
                                          <p:spTgt spid="68626"/>
                                        </p:tgtEl>
                                        <p:attrNameLst>
                                          <p:attrName>ppt_x</p:attrName>
                                        </p:attrNameLst>
                                      </p:cBhvr>
                                      <p:tavLst>
                                        <p:tav tm="0">
                                          <p:val>
                                            <p:strVal val="0-#ppt_w/2"/>
                                          </p:val>
                                        </p:tav>
                                        <p:tav tm="100000">
                                          <p:val>
                                            <p:strVal val="#ppt_x"/>
                                          </p:val>
                                        </p:tav>
                                      </p:tavLst>
                                    </p:anim>
                                    <p:anim calcmode="lin" valueType="num">
                                      <p:cBhvr additive="base">
                                        <p:cTn id="18" dur="500" fill="hold"/>
                                        <p:tgtEl>
                                          <p:spTgt spid="686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8641"/>
                                        </p:tgtEl>
                                        <p:attrNameLst>
                                          <p:attrName>style.visibility</p:attrName>
                                        </p:attrNameLst>
                                      </p:cBhvr>
                                      <p:to>
                                        <p:strVal val="visible"/>
                                      </p:to>
                                    </p:set>
                                    <p:anim calcmode="lin" valueType="num">
                                      <p:cBhvr additive="base">
                                        <p:cTn id="23" dur="500" fill="hold"/>
                                        <p:tgtEl>
                                          <p:spTgt spid="68641"/>
                                        </p:tgtEl>
                                        <p:attrNameLst>
                                          <p:attrName>ppt_x</p:attrName>
                                        </p:attrNameLst>
                                      </p:cBhvr>
                                      <p:tavLst>
                                        <p:tav tm="0">
                                          <p:val>
                                            <p:strVal val="0-#ppt_w/2"/>
                                          </p:val>
                                        </p:tav>
                                        <p:tav tm="100000">
                                          <p:val>
                                            <p:strVal val="#ppt_x"/>
                                          </p:val>
                                        </p:tav>
                                      </p:tavLst>
                                    </p:anim>
                                    <p:anim calcmode="lin" valueType="num">
                                      <p:cBhvr additive="base">
                                        <p:cTn id="24" dur="500" fill="hold"/>
                                        <p:tgtEl>
                                          <p:spTgt spid="6864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7D494785-12B0-4CA0-9BBD-C925EDAE785B}" type="slidenum">
              <a:rPr lang="en-US" altLang="en-US"/>
              <a:pPr/>
              <a:t>27</a:t>
            </a:fld>
            <a:endParaRPr lang="en-US" altLang="en-US" dirty="0"/>
          </a:p>
        </p:txBody>
      </p:sp>
      <p:sp>
        <p:nvSpPr>
          <p:cNvPr id="66564" name="Rectangle 4"/>
          <p:cNvSpPr>
            <a:spLocks noGrp="1" noChangeArrowheads="1"/>
          </p:cNvSpPr>
          <p:nvPr>
            <p:ph type="title"/>
          </p:nvPr>
        </p:nvSpPr>
        <p:spPr/>
        <p:txBody>
          <a:bodyPr/>
          <a:lstStyle/>
          <a:p>
            <a:r>
              <a:rPr lang="en-US" altLang="en-US" dirty="0"/>
              <a:t>Masters</a:t>
            </a:r>
          </a:p>
        </p:txBody>
      </p:sp>
      <p:pic>
        <p:nvPicPr>
          <p:cNvPr id="101376" name="Picture 1024"/>
          <p:cNvPicPr>
            <a:picLocks noChangeAspect="1" noChangeArrowheads="1"/>
          </p:cNvPicPr>
          <p:nvPr/>
        </p:nvPicPr>
        <p:blipFill>
          <a:blip r:embed="rId3" cstate="print"/>
          <a:srcRect t="4762" b="8791"/>
          <a:stretch>
            <a:fillRect/>
          </a:stretch>
        </p:blipFill>
        <p:spPr bwMode="auto">
          <a:xfrm>
            <a:off x="152400" y="1630135"/>
            <a:ext cx="7802142" cy="5058532"/>
          </a:xfrm>
          <a:prstGeom prst="rect">
            <a:avLst/>
          </a:prstGeom>
          <a:noFill/>
          <a:ln w="12700" cap="sq" cmpd="sng">
            <a:noFill/>
            <a:prstDash val="solid"/>
            <a:miter lim="800000"/>
            <a:headEnd type="none" w="sm" len="sm"/>
            <a:tailEnd type="none" w="sm" len="sm"/>
          </a:ln>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5CBD858-6966-41E2-B89C-CE0DDF079829}" type="slidenum">
              <a:rPr lang="en-US" altLang="en-US"/>
              <a:pPr/>
              <a:t>28</a:t>
            </a:fld>
            <a:endParaRPr lang="en-US" altLang="en-US" dirty="0"/>
          </a:p>
        </p:txBody>
      </p:sp>
      <p:sp>
        <p:nvSpPr>
          <p:cNvPr id="35842" name="Rectangle 2"/>
          <p:cNvSpPr>
            <a:spLocks noGrp="1" noChangeArrowheads="1"/>
          </p:cNvSpPr>
          <p:nvPr>
            <p:ph type="title"/>
          </p:nvPr>
        </p:nvSpPr>
        <p:spPr/>
        <p:txBody>
          <a:bodyPr/>
          <a:lstStyle/>
          <a:p>
            <a:r>
              <a:rPr lang="en-US" altLang="en-US" dirty="0"/>
              <a:t>Printing a Presentation</a:t>
            </a:r>
          </a:p>
        </p:txBody>
      </p:sp>
      <p:sp>
        <p:nvSpPr>
          <p:cNvPr id="35843" name="Rectangle 3"/>
          <p:cNvSpPr>
            <a:spLocks noGrp="1" noChangeArrowheads="1"/>
          </p:cNvSpPr>
          <p:nvPr>
            <p:ph type="body" idx="1"/>
          </p:nvPr>
        </p:nvSpPr>
        <p:spPr/>
        <p:txBody>
          <a:bodyPr/>
          <a:lstStyle/>
          <a:p>
            <a:r>
              <a:rPr lang="en-US" altLang="en-US" dirty="0"/>
              <a:t>Slides - This </a:t>
            </a:r>
            <a:r>
              <a:rPr lang="en-US" altLang="en-US" dirty="0" smtClean="0"/>
              <a:t>option </a:t>
            </a:r>
            <a:r>
              <a:rPr lang="en-US" altLang="en-US" dirty="0"/>
              <a:t>prints one slide per page </a:t>
            </a:r>
          </a:p>
          <a:p>
            <a:r>
              <a:rPr lang="en-US" altLang="en-US" dirty="0"/>
              <a:t>Notes Pages - This option prints the notes pages for each slide</a:t>
            </a:r>
          </a:p>
          <a:p>
            <a:r>
              <a:rPr lang="en-US" altLang="en-US" dirty="0"/>
              <a:t>Handouts - Prints 2</a:t>
            </a:r>
            <a:r>
              <a:rPr lang="en-US" altLang="en-US" dirty="0" smtClean="0"/>
              <a:t>, 3 </a:t>
            </a:r>
            <a:r>
              <a:rPr lang="en-US" altLang="en-US" dirty="0"/>
              <a:t>or 6 slides per page </a:t>
            </a:r>
          </a:p>
          <a:p>
            <a:r>
              <a:rPr lang="en-US" altLang="en-US" dirty="0"/>
              <a:t>Outline View - This option prints a copy of your presentation outline as it appears in outline view</a:t>
            </a:r>
          </a:p>
          <a:p>
            <a:pPr lvl="1"/>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F85C739-14B3-43EB-8752-FC94D80FEEFA}" type="slidenum">
              <a:rPr lang="en-US" altLang="en-US"/>
              <a:pPr/>
              <a:t>29</a:t>
            </a:fld>
            <a:endParaRPr lang="en-US" altLang="en-US" dirty="0"/>
          </a:p>
        </p:txBody>
      </p:sp>
      <p:sp>
        <p:nvSpPr>
          <p:cNvPr id="83970" name="Rectangle 2"/>
          <p:cNvSpPr>
            <a:spLocks noGrp="1" noChangeArrowheads="1"/>
          </p:cNvSpPr>
          <p:nvPr>
            <p:ph type="title"/>
          </p:nvPr>
        </p:nvSpPr>
        <p:spPr/>
        <p:txBody>
          <a:bodyPr/>
          <a:lstStyle/>
          <a:p>
            <a:r>
              <a:rPr lang="en-US" altLang="en-US" dirty="0"/>
              <a:t>Basic </a:t>
            </a:r>
            <a:r>
              <a:rPr lang="en-US" altLang="en-US" dirty="0" smtClean="0"/>
              <a:t>Steps Summary</a:t>
            </a:r>
            <a:endParaRPr lang="en-US" altLang="en-US" dirty="0"/>
          </a:p>
        </p:txBody>
      </p:sp>
      <p:sp>
        <p:nvSpPr>
          <p:cNvPr id="83971" name="Rectangle 3"/>
          <p:cNvSpPr>
            <a:spLocks noGrp="1" noChangeArrowheads="1"/>
          </p:cNvSpPr>
          <p:nvPr>
            <p:ph type="body" idx="1"/>
          </p:nvPr>
        </p:nvSpPr>
        <p:spPr>
          <a:xfrm>
            <a:off x="685800" y="1981200"/>
            <a:ext cx="7772400" cy="4572000"/>
          </a:xfrm>
        </p:spPr>
        <p:txBody>
          <a:bodyPr/>
          <a:lstStyle/>
          <a:p>
            <a:r>
              <a:rPr lang="en-US" altLang="en-US" dirty="0"/>
              <a:t>Outline What You are Going to </a:t>
            </a:r>
            <a:r>
              <a:rPr lang="en-US" altLang="en-US" dirty="0" smtClean="0"/>
              <a:t>Say</a:t>
            </a:r>
          </a:p>
          <a:p>
            <a:pPr lvl="1"/>
            <a:r>
              <a:rPr lang="en-US" altLang="en-US" dirty="0" smtClean="0"/>
              <a:t>Tell a story</a:t>
            </a:r>
            <a:endParaRPr lang="en-US" altLang="en-US" dirty="0"/>
          </a:p>
          <a:p>
            <a:r>
              <a:rPr lang="en-US" altLang="en-US" dirty="0"/>
              <a:t>Edit Textual Content on Each Slide</a:t>
            </a:r>
          </a:p>
          <a:p>
            <a:r>
              <a:rPr lang="en-US" altLang="en-US" dirty="0"/>
              <a:t>Add Graphics, Pictures, Sound </a:t>
            </a:r>
            <a:endParaRPr lang="en-US" altLang="en-US" dirty="0" smtClean="0"/>
          </a:p>
          <a:p>
            <a:r>
              <a:rPr lang="en-US" altLang="en-US" dirty="0" smtClean="0"/>
              <a:t>Refine </a:t>
            </a:r>
            <a:r>
              <a:rPr lang="en-US" altLang="en-US" dirty="0"/>
              <a:t>the Presentation </a:t>
            </a:r>
            <a:endParaRPr lang="en-US" altLang="en-US" dirty="0" smtClean="0"/>
          </a:p>
          <a:p>
            <a:pPr lvl="1"/>
            <a:r>
              <a:rPr lang="en-US" altLang="en-US" dirty="0" smtClean="0"/>
              <a:t>Animation</a:t>
            </a:r>
            <a:r>
              <a:rPr lang="en-US" altLang="en-US" dirty="0"/>
              <a:t>, Transitions and </a:t>
            </a:r>
            <a:r>
              <a:rPr lang="en-US" altLang="en-US" dirty="0" smtClean="0"/>
              <a:t>Formatting</a:t>
            </a:r>
          </a:p>
          <a:p>
            <a:r>
              <a:rPr lang="en-US" altLang="en-US" dirty="0" smtClean="0"/>
              <a:t>Spell check and visual review</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anim calcmode="lin" valueType="num">
                                      <p:cBhvr additive="base">
                                        <p:cTn id="11"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 calcmode="lin" valueType="num">
                                      <p:cBhvr additive="base">
                                        <p:cTn id="17"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3971">
                                            <p:txEl>
                                              <p:pRg st="3" end="3"/>
                                            </p:txEl>
                                          </p:spTgt>
                                        </p:tgtEl>
                                        <p:attrNameLst>
                                          <p:attrName>style.visibility</p:attrName>
                                        </p:attrNameLst>
                                      </p:cBhvr>
                                      <p:to>
                                        <p:strVal val="visible"/>
                                      </p:to>
                                    </p:set>
                                    <p:anim calcmode="lin" valueType="num">
                                      <p:cBhvr additive="base">
                                        <p:cTn id="23"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3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3971">
                                            <p:txEl>
                                              <p:pRg st="4" end="4"/>
                                            </p:txEl>
                                          </p:spTgt>
                                        </p:tgtEl>
                                        <p:attrNameLst>
                                          <p:attrName>style.visibility</p:attrName>
                                        </p:attrNameLst>
                                      </p:cBhvr>
                                      <p:to>
                                        <p:strVal val="visible"/>
                                      </p:to>
                                    </p:set>
                                    <p:anim calcmode="lin" valueType="num">
                                      <p:cBhvr additive="base">
                                        <p:cTn id="29" dur="500" fill="hold"/>
                                        <p:tgtEl>
                                          <p:spTgt spid="8397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397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3971">
                                            <p:txEl>
                                              <p:pRg st="5" end="5"/>
                                            </p:txEl>
                                          </p:spTgt>
                                        </p:tgtEl>
                                        <p:attrNameLst>
                                          <p:attrName>style.visibility</p:attrName>
                                        </p:attrNameLst>
                                      </p:cBhvr>
                                      <p:to>
                                        <p:strVal val="visible"/>
                                      </p:to>
                                    </p:set>
                                    <p:anim calcmode="lin" valueType="num">
                                      <p:cBhvr additive="base">
                                        <p:cTn id="33" dur="500" fill="hold"/>
                                        <p:tgtEl>
                                          <p:spTgt spid="8397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39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83971">
                                            <p:txEl>
                                              <p:pRg st="6" end="6"/>
                                            </p:txEl>
                                          </p:spTgt>
                                        </p:tgtEl>
                                        <p:attrNameLst>
                                          <p:attrName>style.visibility</p:attrName>
                                        </p:attrNameLst>
                                      </p:cBhvr>
                                      <p:to>
                                        <p:strVal val="visible"/>
                                      </p:to>
                                    </p:set>
                                    <p:anim calcmode="lin" valueType="num">
                                      <p:cBhvr additive="base">
                                        <p:cTn id="39" dur="500" fill="hold"/>
                                        <p:tgtEl>
                                          <p:spTgt spid="83971">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39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38858B4-CED3-484F-A982-7CAF9B95EB4A}" type="slidenum">
              <a:rPr lang="en-US" altLang="en-US"/>
              <a:pPr/>
              <a:t>3</a:t>
            </a:fld>
            <a:endParaRPr lang="en-US" altLang="en-US" dirty="0"/>
          </a:p>
        </p:txBody>
      </p:sp>
      <p:sp>
        <p:nvSpPr>
          <p:cNvPr id="17410" name="Rectangle 2"/>
          <p:cNvSpPr>
            <a:spLocks noGrp="1" noChangeArrowheads="1"/>
          </p:cNvSpPr>
          <p:nvPr>
            <p:ph type="title"/>
          </p:nvPr>
        </p:nvSpPr>
        <p:spPr/>
        <p:txBody>
          <a:bodyPr/>
          <a:lstStyle/>
          <a:p>
            <a:r>
              <a:rPr lang="en-US" altLang="en-US" dirty="0"/>
              <a:t>Tips for Effective Presentations</a:t>
            </a:r>
          </a:p>
        </p:txBody>
      </p:sp>
      <p:sp>
        <p:nvSpPr>
          <p:cNvPr id="17411" name="Rectangle 3"/>
          <p:cNvSpPr>
            <a:spLocks noGrp="1" noChangeArrowheads="1"/>
          </p:cNvSpPr>
          <p:nvPr>
            <p:ph type="body" idx="1"/>
          </p:nvPr>
        </p:nvSpPr>
        <p:spPr/>
        <p:txBody>
          <a:bodyPr/>
          <a:lstStyle/>
          <a:p>
            <a:r>
              <a:rPr lang="en-US" altLang="en-US" dirty="0"/>
              <a:t>The most important rule in multimedia presentations is: </a:t>
            </a:r>
          </a:p>
          <a:p>
            <a:pPr lvl="1"/>
            <a:r>
              <a:rPr lang="en-US" altLang="en-US" dirty="0"/>
              <a:t>Keep It Simple. If your audience doesn't understand what you're saying, little else matters</a:t>
            </a:r>
          </a:p>
          <a:p>
            <a:r>
              <a:rPr lang="en-US" altLang="en-US" dirty="0"/>
              <a:t>Decide what information is absolutely essential, and </a:t>
            </a:r>
            <a:r>
              <a:rPr lang="en-US" altLang="en-US" dirty="0" smtClean="0"/>
              <a:t>trim down.</a:t>
            </a:r>
            <a:endParaRPr lang="en-US" altLang="en-US" dirty="0"/>
          </a:p>
        </p:txBody>
      </p:sp>
      <p:sp>
        <p:nvSpPr>
          <p:cNvPr id="17412" name="Text Box 4"/>
          <p:cNvSpPr txBox="1">
            <a:spLocks noChangeArrowheads="1"/>
          </p:cNvSpPr>
          <p:nvPr/>
        </p:nvSpPr>
        <p:spPr bwMode="auto">
          <a:xfrm>
            <a:off x="5486400" y="1560513"/>
            <a:ext cx="1182688" cy="520700"/>
          </a:xfrm>
          <a:prstGeom prst="rect">
            <a:avLst/>
          </a:prstGeom>
          <a:noFill/>
          <a:ln w="12700" cap="sq">
            <a:noFill/>
            <a:miter lim="800000"/>
            <a:headEnd type="none" w="sm" len="sm"/>
            <a:tailEnd type="none" w="sm" len="sm"/>
          </a:ln>
          <a:effectLst/>
        </p:spPr>
        <p:txBody>
          <a:bodyPr wrap="none">
            <a:spAutoFit/>
          </a:bodyPr>
          <a:lstStyle/>
          <a:p>
            <a:r>
              <a:rPr kumimoji="0" lang="en-US" altLang="en-US" dirty="0">
                <a:solidFill>
                  <a:schemeClr val="accent1"/>
                </a:solidFill>
                <a:latin typeface="Arial Black" pitchFamily="34" charset="0"/>
              </a:rPr>
              <a:t>Focus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Future Topics</a:t>
            </a:r>
          </a:p>
        </p:txBody>
      </p:sp>
      <p:sp>
        <p:nvSpPr>
          <p:cNvPr id="36867" name="Rectangle 3"/>
          <p:cNvSpPr>
            <a:spLocks noGrp="1" noChangeArrowheads="1"/>
          </p:cNvSpPr>
          <p:nvPr>
            <p:ph idx="1"/>
          </p:nvPr>
        </p:nvSpPr>
        <p:spPr>
          <a:xfrm>
            <a:off x="762000" y="1981200"/>
            <a:ext cx="7772400" cy="4114800"/>
          </a:xfrm>
        </p:spPr>
        <p:txBody>
          <a:bodyPr/>
          <a:lstStyle/>
          <a:p>
            <a:r>
              <a:rPr lang="en-US" altLang="en-US" dirty="0" smtClean="0"/>
              <a:t>Advanced </a:t>
            </a:r>
            <a:r>
              <a:rPr lang="en-US" altLang="en-US" dirty="0"/>
              <a:t>PowerPoint</a:t>
            </a:r>
          </a:p>
          <a:p>
            <a:pPr lvl="1"/>
            <a:r>
              <a:rPr lang="en-US" altLang="en-US" dirty="0"/>
              <a:t>Slide Transitions and </a:t>
            </a:r>
            <a:r>
              <a:rPr lang="en-US" altLang="en-US" dirty="0" smtClean="0"/>
              <a:t>Animations</a:t>
            </a:r>
            <a:endParaRPr lang="en-US" altLang="en-US" dirty="0"/>
          </a:p>
          <a:p>
            <a:pPr lvl="1"/>
            <a:r>
              <a:rPr lang="en-US" altLang="en-US" dirty="0"/>
              <a:t>Advanced Drawing and Graphics</a:t>
            </a:r>
          </a:p>
          <a:p>
            <a:pPr lvl="1"/>
            <a:r>
              <a:rPr lang="en-US" altLang="en-US" dirty="0"/>
              <a:t>Importing </a:t>
            </a:r>
            <a:r>
              <a:rPr lang="en-US" altLang="en-US" dirty="0" smtClean="0"/>
              <a:t>[Word and Excel]</a:t>
            </a:r>
            <a:endParaRPr lang="en-US" altLang="en-US" dirty="0"/>
          </a:p>
          <a:p>
            <a:r>
              <a:rPr lang="en-US" altLang="en-US" dirty="0" smtClean="0"/>
              <a:t>Posters</a:t>
            </a:r>
          </a:p>
          <a:p>
            <a:r>
              <a:rPr lang="en-US" altLang="en-US" dirty="0" smtClean="0"/>
              <a:t>Templates</a:t>
            </a:r>
          </a:p>
          <a:p>
            <a:r>
              <a:rPr lang="en-US" altLang="en-US" dirty="0" smtClean="0"/>
              <a:t>Movie and Sounds Clips</a:t>
            </a:r>
          </a:p>
          <a:p>
            <a:pPr lvl="1"/>
            <a:r>
              <a:rPr lang="en-US" altLang="en-US" dirty="0" smtClean="0"/>
              <a:t>Individual assistance</a:t>
            </a:r>
          </a:p>
          <a:p>
            <a:endParaRPr lang="en-US" altLang="en-US" dirty="0"/>
          </a:p>
          <a:p>
            <a:endParaRPr lang="en-US" altLang="en-US" dirty="0"/>
          </a:p>
        </p:txBody>
      </p:sp>
      <p:sp>
        <p:nvSpPr>
          <p:cNvPr id="4" name="Slide Number Placeholder 5"/>
          <p:cNvSpPr>
            <a:spLocks noGrp="1"/>
          </p:cNvSpPr>
          <p:nvPr>
            <p:ph type="sldNum" sz="quarter" idx="12"/>
          </p:nvPr>
        </p:nvSpPr>
        <p:spPr/>
        <p:txBody>
          <a:bodyPr/>
          <a:lstStyle/>
          <a:p>
            <a:fld id="{729673FD-EADD-42B5-8C40-2DDAF7969AB7}" type="slidenum">
              <a:rPr lang="en-US" altLang="en-US"/>
              <a:pPr/>
              <a:t>30</a:t>
            </a:fld>
            <a:endParaRPr lang="en-US"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FF42A37-0997-47BC-829E-8C517267E735}" type="slidenum">
              <a:rPr lang="en-US" altLang="en-US"/>
              <a:pPr/>
              <a:t>4</a:t>
            </a:fld>
            <a:endParaRPr lang="en-US" altLang="en-US" dirty="0"/>
          </a:p>
        </p:txBody>
      </p:sp>
      <p:sp>
        <p:nvSpPr>
          <p:cNvPr id="18434" name="Rectangle 2"/>
          <p:cNvSpPr>
            <a:spLocks noGrp="1" noChangeArrowheads="1"/>
          </p:cNvSpPr>
          <p:nvPr>
            <p:ph type="title"/>
          </p:nvPr>
        </p:nvSpPr>
        <p:spPr/>
        <p:txBody>
          <a:bodyPr/>
          <a:lstStyle/>
          <a:p>
            <a:r>
              <a:rPr lang="en-US" altLang="en-US" dirty="0"/>
              <a:t>Tips for Effective Presentations</a:t>
            </a:r>
          </a:p>
        </p:txBody>
      </p:sp>
      <p:sp>
        <p:nvSpPr>
          <p:cNvPr id="18435" name="Rectangle 3"/>
          <p:cNvSpPr>
            <a:spLocks noGrp="1" noChangeArrowheads="1"/>
          </p:cNvSpPr>
          <p:nvPr>
            <p:ph type="body" idx="1"/>
          </p:nvPr>
        </p:nvSpPr>
        <p:spPr/>
        <p:txBody>
          <a:bodyPr/>
          <a:lstStyle/>
          <a:p>
            <a:r>
              <a:rPr lang="en-US" altLang="en-US" dirty="0" smtClean="0"/>
              <a:t>No more than seven </a:t>
            </a:r>
            <a:r>
              <a:rPr lang="en-US" altLang="en-US" dirty="0"/>
              <a:t>words across and eight </a:t>
            </a:r>
            <a:r>
              <a:rPr lang="en-US" altLang="en-US" dirty="0" smtClean="0"/>
              <a:t>lines.</a:t>
            </a:r>
            <a:endParaRPr lang="en-US" altLang="en-US" dirty="0"/>
          </a:p>
          <a:p>
            <a:r>
              <a:rPr lang="en-US" altLang="en-US" dirty="0" smtClean="0"/>
              <a:t>No more </a:t>
            </a:r>
            <a:r>
              <a:rPr lang="en-US" altLang="en-US" dirty="0"/>
              <a:t>than 4 bulleted items per slide</a:t>
            </a:r>
            <a:r>
              <a:rPr lang="en-US" altLang="en-US" dirty="0" smtClean="0"/>
              <a:t>.</a:t>
            </a:r>
          </a:p>
          <a:p>
            <a:r>
              <a:rPr lang="en-US" altLang="en-US" dirty="0" smtClean="0"/>
              <a:t>No Bullets at all!</a:t>
            </a:r>
            <a:endParaRPr lang="en-US" altLang="en-US" dirty="0"/>
          </a:p>
          <a:p>
            <a:r>
              <a:rPr lang="en-US" altLang="en-US" dirty="0"/>
              <a:t>Empty space is good ...</a:t>
            </a:r>
          </a:p>
        </p:txBody>
      </p:sp>
      <p:sp>
        <p:nvSpPr>
          <p:cNvPr id="18436" name="Text Box 4"/>
          <p:cNvSpPr txBox="1">
            <a:spLocks noChangeArrowheads="1"/>
          </p:cNvSpPr>
          <p:nvPr/>
        </p:nvSpPr>
        <p:spPr bwMode="auto">
          <a:xfrm>
            <a:off x="5486400" y="1560513"/>
            <a:ext cx="1217613" cy="520700"/>
          </a:xfrm>
          <a:prstGeom prst="rect">
            <a:avLst/>
          </a:prstGeom>
          <a:noFill/>
          <a:ln w="12700" cap="sq">
            <a:noFill/>
            <a:miter lim="800000"/>
            <a:headEnd type="none" w="sm" len="sm"/>
            <a:tailEnd type="none" w="sm" len="sm"/>
          </a:ln>
          <a:effectLst/>
        </p:spPr>
        <p:txBody>
          <a:bodyPr wrap="none">
            <a:spAutoFit/>
          </a:bodyPr>
          <a:lstStyle/>
          <a:p>
            <a:r>
              <a:rPr kumimoji="0" lang="en-US" altLang="en-US" dirty="0">
                <a:solidFill>
                  <a:schemeClr val="accent1"/>
                </a:solidFill>
                <a:latin typeface="Arial Black" pitchFamily="34" charset="0"/>
              </a:rPr>
              <a:t>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9E7674D-E53F-4D7A-AE2C-83631DCF7822}" type="slidenum">
              <a:rPr lang="en-US" altLang="en-US"/>
              <a:pPr/>
              <a:t>5</a:t>
            </a:fld>
            <a:endParaRPr lang="en-US" altLang="en-US" dirty="0"/>
          </a:p>
        </p:txBody>
      </p:sp>
      <p:sp>
        <p:nvSpPr>
          <p:cNvPr id="20482" name="Rectangle 1026"/>
          <p:cNvSpPr>
            <a:spLocks noGrp="1" noChangeArrowheads="1"/>
          </p:cNvSpPr>
          <p:nvPr>
            <p:ph type="title"/>
          </p:nvPr>
        </p:nvSpPr>
        <p:spPr/>
        <p:txBody>
          <a:bodyPr/>
          <a:lstStyle/>
          <a:p>
            <a:r>
              <a:rPr lang="en-US" altLang="en-US" dirty="0"/>
              <a:t>Tips for Effective Presentations</a:t>
            </a:r>
          </a:p>
        </p:txBody>
      </p:sp>
      <p:sp>
        <p:nvSpPr>
          <p:cNvPr id="20483" name="Rectangle 1027"/>
          <p:cNvSpPr>
            <a:spLocks noGrp="1" noChangeArrowheads="1"/>
          </p:cNvSpPr>
          <p:nvPr>
            <p:ph type="body" idx="1"/>
          </p:nvPr>
        </p:nvSpPr>
        <p:spPr/>
        <p:txBody>
          <a:bodyPr/>
          <a:lstStyle/>
          <a:p>
            <a:r>
              <a:rPr lang="en-US" altLang="en-US" dirty="0"/>
              <a:t>A combination of upper and lower case text is easier to read than all capitals. All caps should only be used for EMPHASIS.</a:t>
            </a:r>
          </a:p>
          <a:p>
            <a:r>
              <a:rPr lang="en-US" altLang="en-US" dirty="0"/>
              <a:t>Bold, non-serif fonts like </a:t>
            </a:r>
            <a:r>
              <a:rPr lang="en-US" altLang="en-US" dirty="0">
                <a:latin typeface="Helvetica" pitchFamily="34" charset="0"/>
              </a:rPr>
              <a:t>Helvetica</a:t>
            </a:r>
            <a:r>
              <a:rPr lang="en-US" altLang="en-US" dirty="0"/>
              <a:t> or Arial </a:t>
            </a:r>
            <a:r>
              <a:rPr lang="en-US" altLang="en-US" dirty="0" smtClean="0"/>
              <a:t>are often more readable than </a:t>
            </a:r>
            <a:r>
              <a:rPr lang="en-US" altLang="en-US" dirty="0"/>
              <a:t>serif fonts like </a:t>
            </a:r>
            <a:r>
              <a:rPr lang="en-US" altLang="en-US" dirty="0">
                <a:latin typeface="Times" charset="0"/>
              </a:rPr>
              <a:t>Times</a:t>
            </a:r>
            <a:r>
              <a:rPr lang="en-US" altLang="en-US" dirty="0">
                <a:latin typeface="New York" charset="0"/>
              </a:rPr>
              <a:t> or </a:t>
            </a:r>
            <a:r>
              <a:rPr lang="en-US" altLang="en-US" dirty="0">
                <a:latin typeface="Palatino" pitchFamily="18" charset="0"/>
              </a:rPr>
              <a:t>Palatino</a:t>
            </a:r>
            <a:r>
              <a:rPr lang="en-US" altLang="en-US" dirty="0"/>
              <a:t>.</a:t>
            </a:r>
          </a:p>
        </p:txBody>
      </p:sp>
      <p:sp>
        <p:nvSpPr>
          <p:cNvPr id="20484" name="Text Box 1028"/>
          <p:cNvSpPr txBox="1">
            <a:spLocks noChangeArrowheads="1"/>
          </p:cNvSpPr>
          <p:nvPr/>
        </p:nvSpPr>
        <p:spPr bwMode="auto">
          <a:xfrm>
            <a:off x="5486400" y="1560513"/>
            <a:ext cx="946150" cy="520700"/>
          </a:xfrm>
          <a:prstGeom prst="rect">
            <a:avLst/>
          </a:prstGeom>
          <a:noFill/>
          <a:ln w="12700" cap="sq">
            <a:noFill/>
            <a:miter lim="800000"/>
            <a:headEnd type="none" w="sm" len="sm"/>
            <a:tailEnd type="none" w="sm" len="sm"/>
          </a:ln>
          <a:effectLst/>
        </p:spPr>
        <p:txBody>
          <a:bodyPr wrap="none">
            <a:spAutoFit/>
          </a:bodyPr>
          <a:lstStyle/>
          <a:p>
            <a:r>
              <a:rPr kumimoji="0" lang="en-US" altLang="en-US" dirty="0">
                <a:solidFill>
                  <a:schemeClr val="accent1"/>
                </a:solidFill>
                <a:latin typeface="Arial Black" pitchFamily="34" charset="0"/>
              </a:rPr>
              <a:t>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AD3F9F3-7488-48C0-849F-FC6010944D1C}" type="slidenum">
              <a:rPr lang="en-US" altLang="en-US"/>
              <a:pPr/>
              <a:t>6</a:t>
            </a:fld>
            <a:endParaRPr lang="en-US" altLang="en-US" dirty="0"/>
          </a:p>
        </p:txBody>
      </p:sp>
      <p:sp>
        <p:nvSpPr>
          <p:cNvPr id="19458" name="Rectangle 2"/>
          <p:cNvSpPr>
            <a:spLocks noGrp="1" noChangeArrowheads="1"/>
          </p:cNvSpPr>
          <p:nvPr>
            <p:ph type="title"/>
          </p:nvPr>
        </p:nvSpPr>
        <p:spPr/>
        <p:txBody>
          <a:bodyPr/>
          <a:lstStyle/>
          <a:p>
            <a:r>
              <a:rPr lang="en-US" altLang="en-US" dirty="0"/>
              <a:t>Tips for Effective Presentations</a:t>
            </a:r>
          </a:p>
        </p:txBody>
      </p:sp>
      <p:sp>
        <p:nvSpPr>
          <p:cNvPr id="19459" name="Rectangle 3"/>
          <p:cNvSpPr>
            <a:spLocks noGrp="1" noChangeArrowheads="1"/>
          </p:cNvSpPr>
          <p:nvPr>
            <p:ph type="body" idx="1"/>
          </p:nvPr>
        </p:nvSpPr>
        <p:spPr/>
        <p:txBody>
          <a:bodyPr/>
          <a:lstStyle/>
          <a:p>
            <a:r>
              <a:rPr lang="en-US" altLang="en-US" dirty="0"/>
              <a:t>Textbook illustrations that look good on the printed page </a:t>
            </a:r>
            <a:r>
              <a:rPr lang="en-US" altLang="en-US" dirty="0" smtClean="0"/>
              <a:t>may require </a:t>
            </a:r>
            <a:r>
              <a:rPr lang="en-US" altLang="en-US" dirty="0"/>
              <a:t>the following modifications:</a:t>
            </a:r>
          </a:p>
          <a:p>
            <a:pPr lvl="1"/>
            <a:r>
              <a:rPr lang="en-US" altLang="en-US" dirty="0"/>
              <a:t>Bolder lines</a:t>
            </a:r>
          </a:p>
          <a:p>
            <a:pPr lvl="1"/>
            <a:r>
              <a:rPr lang="en-US" altLang="en-US" dirty="0"/>
              <a:t>Larger Font</a:t>
            </a:r>
          </a:p>
          <a:p>
            <a:pPr lvl="1"/>
            <a:r>
              <a:rPr lang="en-US" altLang="en-US" dirty="0"/>
              <a:t>Less information</a:t>
            </a:r>
          </a:p>
        </p:txBody>
      </p:sp>
      <p:sp>
        <p:nvSpPr>
          <p:cNvPr id="19460" name="Text Box 4"/>
          <p:cNvSpPr txBox="1">
            <a:spLocks noChangeArrowheads="1"/>
          </p:cNvSpPr>
          <p:nvPr/>
        </p:nvSpPr>
        <p:spPr bwMode="auto">
          <a:xfrm>
            <a:off x="5486400" y="1560513"/>
            <a:ext cx="2197100" cy="520700"/>
          </a:xfrm>
          <a:prstGeom prst="rect">
            <a:avLst/>
          </a:prstGeom>
          <a:noFill/>
          <a:ln w="12700" cap="sq">
            <a:noFill/>
            <a:miter lim="800000"/>
            <a:headEnd type="none" w="sm" len="sm"/>
            <a:tailEnd type="none" w="sm" len="sm"/>
          </a:ln>
          <a:effectLst/>
        </p:spPr>
        <p:txBody>
          <a:bodyPr wrap="none">
            <a:spAutoFit/>
          </a:bodyPr>
          <a:lstStyle/>
          <a:p>
            <a:r>
              <a:rPr kumimoji="0" lang="en-US" altLang="en-US" dirty="0">
                <a:solidFill>
                  <a:schemeClr val="accent1"/>
                </a:solidFill>
                <a:latin typeface="Arial Black" pitchFamily="34" charset="0"/>
              </a:rPr>
              <a:t>Illustrations</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4AE7865-BC1F-407B-ABB0-1DBA26CD7173}" type="slidenum">
              <a:rPr lang="en-US" altLang="en-US"/>
              <a:pPr/>
              <a:t>7</a:t>
            </a:fld>
            <a:endParaRPr lang="en-US" altLang="en-US" dirty="0"/>
          </a:p>
        </p:txBody>
      </p:sp>
      <p:sp>
        <p:nvSpPr>
          <p:cNvPr id="21506" name="Rectangle 2"/>
          <p:cNvSpPr>
            <a:spLocks noGrp="1" noChangeArrowheads="1"/>
          </p:cNvSpPr>
          <p:nvPr>
            <p:ph type="title"/>
          </p:nvPr>
        </p:nvSpPr>
        <p:spPr/>
        <p:txBody>
          <a:bodyPr/>
          <a:lstStyle/>
          <a:p>
            <a:r>
              <a:rPr lang="en-US" altLang="en-US" dirty="0"/>
              <a:t>Tips for Effective Presentations</a:t>
            </a:r>
          </a:p>
        </p:txBody>
      </p:sp>
      <p:sp>
        <p:nvSpPr>
          <p:cNvPr id="21507" name="Rectangle 3"/>
          <p:cNvSpPr>
            <a:spLocks noGrp="1" noChangeArrowheads="1"/>
          </p:cNvSpPr>
          <p:nvPr>
            <p:ph type="body" idx="1"/>
          </p:nvPr>
        </p:nvSpPr>
        <p:spPr/>
        <p:txBody>
          <a:bodyPr/>
          <a:lstStyle/>
          <a:p>
            <a:r>
              <a:rPr lang="en-US" altLang="en-US" dirty="0"/>
              <a:t>Limit colors to a “palette”</a:t>
            </a:r>
          </a:p>
          <a:p>
            <a:r>
              <a:rPr lang="en-US" altLang="en-US" dirty="0"/>
              <a:t>Create contrast between background and foreground, with the exception of black on white or white on black.</a:t>
            </a:r>
          </a:p>
          <a:p>
            <a:r>
              <a:rPr lang="en-US" altLang="en-US" dirty="0"/>
              <a:t>Use colors for </a:t>
            </a:r>
            <a:r>
              <a:rPr lang="en-US" altLang="en-US" dirty="0">
                <a:solidFill>
                  <a:srgbClr val="FFFF00"/>
                </a:solidFill>
              </a:rPr>
              <a:t>effect</a:t>
            </a:r>
            <a:r>
              <a:rPr lang="en-US" altLang="en-US" dirty="0"/>
              <a:t> and</a:t>
            </a:r>
            <a:r>
              <a:rPr lang="en-US" altLang="en-US" dirty="0">
                <a:solidFill>
                  <a:schemeClr val="hlink"/>
                </a:solidFill>
              </a:rPr>
              <a:t> </a:t>
            </a:r>
            <a:r>
              <a:rPr lang="en-US" altLang="en-US" dirty="0"/>
              <a:t> for </a:t>
            </a:r>
            <a:r>
              <a:rPr lang="en-US" altLang="en-US" dirty="0">
                <a:solidFill>
                  <a:schemeClr val="hlink"/>
                </a:solidFill>
              </a:rPr>
              <a:t>emphasis</a:t>
            </a:r>
            <a:r>
              <a:rPr lang="en-US" altLang="en-US" dirty="0"/>
              <a:t>.</a:t>
            </a:r>
          </a:p>
          <a:p>
            <a:r>
              <a:rPr lang="en-US" altLang="en-US" dirty="0"/>
              <a:t>Do not </a:t>
            </a:r>
            <a:r>
              <a:rPr lang="en-US" altLang="en-US" dirty="0">
                <a:solidFill>
                  <a:srgbClr val="FF0000"/>
                </a:solidFill>
              </a:rPr>
              <a:t>o</a:t>
            </a:r>
            <a:r>
              <a:rPr lang="en-US" altLang="en-US" dirty="0">
                <a:solidFill>
                  <a:schemeClr val="accent1"/>
                </a:solidFill>
              </a:rPr>
              <a:t>v</a:t>
            </a:r>
            <a:r>
              <a:rPr lang="en-US" altLang="en-US" dirty="0">
                <a:solidFill>
                  <a:srgbClr val="33CC33"/>
                </a:solidFill>
              </a:rPr>
              <a:t>e</a:t>
            </a:r>
            <a:r>
              <a:rPr lang="en-US" altLang="en-US" dirty="0">
                <a:solidFill>
                  <a:srgbClr val="CC00CC"/>
                </a:solidFill>
              </a:rPr>
              <a:t>r</a:t>
            </a:r>
            <a:r>
              <a:rPr lang="en-US" altLang="en-US" dirty="0"/>
              <a:t> </a:t>
            </a:r>
            <a:r>
              <a:rPr lang="en-US" altLang="en-US" dirty="0">
                <a:solidFill>
                  <a:srgbClr val="FFFF00"/>
                </a:solidFill>
              </a:rPr>
              <a:t>d</a:t>
            </a:r>
            <a:r>
              <a:rPr lang="en-US" altLang="en-US" dirty="0">
                <a:solidFill>
                  <a:schemeClr val="accent1"/>
                </a:solidFill>
              </a:rPr>
              <a:t>o</a:t>
            </a:r>
            <a:r>
              <a:rPr lang="en-US" altLang="en-US" dirty="0"/>
              <a:t>!</a:t>
            </a:r>
          </a:p>
        </p:txBody>
      </p:sp>
      <p:sp>
        <p:nvSpPr>
          <p:cNvPr id="21508" name="Text Box 4"/>
          <p:cNvSpPr txBox="1">
            <a:spLocks noChangeArrowheads="1"/>
          </p:cNvSpPr>
          <p:nvPr/>
        </p:nvSpPr>
        <p:spPr bwMode="auto">
          <a:xfrm>
            <a:off x="5486400" y="1560513"/>
            <a:ext cx="1063625" cy="520700"/>
          </a:xfrm>
          <a:prstGeom prst="rect">
            <a:avLst/>
          </a:prstGeom>
          <a:noFill/>
          <a:ln w="12700" cap="sq">
            <a:noFill/>
            <a:miter lim="800000"/>
            <a:headEnd type="none" w="sm" len="sm"/>
            <a:tailEnd type="none" w="sm" len="sm"/>
          </a:ln>
          <a:effectLst/>
        </p:spPr>
        <p:txBody>
          <a:bodyPr wrap="none">
            <a:spAutoFit/>
          </a:bodyPr>
          <a:lstStyle/>
          <a:p>
            <a:r>
              <a:rPr kumimoji="0" lang="en-US" altLang="en-US" dirty="0">
                <a:solidFill>
                  <a:schemeClr val="accent1"/>
                </a:solidFill>
                <a:latin typeface="Arial Black" pitchFamily="34" charset="0"/>
              </a:rPr>
              <a:t>Color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AE7BC11-3735-428D-8305-3D8AB89E8016}" type="slidenum">
              <a:rPr lang="en-US" altLang="en-US"/>
              <a:pPr/>
              <a:t>8</a:t>
            </a:fld>
            <a:endParaRPr lang="en-US" altLang="en-US" dirty="0"/>
          </a:p>
        </p:txBody>
      </p:sp>
      <p:sp>
        <p:nvSpPr>
          <p:cNvPr id="22530" name="Rectangle 2"/>
          <p:cNvSpPr>
            <a:spLocks noGrp="1" noChangeArrowheads="1"/>
          </p:cNvSpPr>
          <p:nvPr>
            <p:ph type="title"/>
          </p:nvPr>
        </p:nvSpPr>
        <p:spPr/>
        <p:txBody>
          <a:bodyPr/>
          <a:lstStyle/>
          <a:p>
            <a:r>
              <a:rPr lang="en-US" altLang="en-US" dirty="0"/>
              <a:t>Tips for Effective Presentations</a:t>
            </a:r>
          </a:p>
        </p:txBody>
      </p:sp>
      <p:sp>
        <p:nvSpPr>
          <p:cNvPr id="22531" name="Rectangle 3"/>
          <p:cNvSpPr>
            <a:spLocks noGrp="1" noChangeArrowheads="1"/>
          </p:cNvSpPr>
          <p:nvPr>
            <p:ph type="body" idx="1"/>
          </p:nvPr>
        </p:nvSpPr>
        <p:spPr/>
        <p:txBody>
          <a:bodyPr/>
          <a:lstStyle/>
          <a:p>
            <a:r>
              <a:rPr lang="en-US" altLang="en-US" dirty="0"/>
              <a:t>Maintain a consistent design throughout the presentation. Changing backgrounds, fonts and colors </a:t>
            </a:r>
            <a:r>
              <a:rPr lang="en-US" altLang="en-US" dirty="0" smtClean="0"/>
              <a:t>can distract </a:t>
            </a:r>
            <a:r>
              <a:rPr lang="en-US" altLang="en-US" dirty="0"/>
              <a:t>from the message.</a:t>
            </a:r>
          </a:p>
          <a:p>
            <a:r>
              <a:rPr lang="en-US" altLang="en-US" dirty="0"/>
              <a:t>Use </a:t>
            </a:r>
            <a:r>
              <a:rPr lang="en-US" altLang="en-US" dirty="0" smtClean="0"/>
              <a:t>images and graphics that support  </a:t>
            </a:r>
            <a:r>
              <a:rPr lang="en-US" altLang="en-US" dirty="0"/>
              <a:t>the message.</a:t>
            </a:r>
          </a:p>
        </p:txBody>
      </p:sp>
      <p:sp>
        <p:nvSpPr>
          <p:cNvPr id="22533" name="Text Box 5"/>
          <p:cNvSpPr txBox="1">
            <a:spLocks noChangeArrowheads="1"/>
          </p:cNvSpPr>
          <p:nvPr/>
        </p:nvSpPr>
        <p:spPr bwMode="auto">
          <a:xfrm>
            <a:off x="5486400" y="1560513"/>
            <a:ext cx="1673225" cy="520700"/>
          </a:xfrm>
          <a:prstGeom prst="rect">
            <a:avLst/>
          </a:prstGeom>
          <a:noFill/>
          <a:ln w="12700" cap="sq">
            <a:noFill/>
            <a:miter lim="800000"/>
            <a:headEnd type="none" w="sm" len="sm"/>
            <a:tailEnd type="none" w="sm" len="sm"/>
          </a:ln>
          <a:effectLst/>
        </p:spPr>
        <p:txBody>
          <a:bodyPr wrap="none">
            <a:spAutoFit/>
          </a:bodyPr>
          <a:lstStyle/>
          <a:p>
            <a:r>
              <a:rPr kumimoji="0" lang="en-US" altLang="en-US" dirty="0">
                <a:solidFill>
                  <a:schemeClr val="accent1"/>
                </a:solidFill>
                <a:latin typeface="Arial Black" pitchFamily="34" charset="0"/>
              </a:rPr>
              <a:t>Graphics</a:t>
            </a:r>
          </a:p>
        </p:txBody>
      </p:sp>
      <p:graphicFrame>
        <p:nvGraphicFramePr>
          <p:cNvPr id="96256" name="Object 1024"/>
          <p:cNvGraphicFramePr>
            <a:graphicFrameLocks noChangeAspect="1"/>
          </p:cNvGraphicFramePr>
          <p:nvPr/>
        </p:nvGraphicFramePr>
        <p:xfrm>
          <a:off x="6324600" y="5057775"/>
          <a:ext cx="1905000" cy="1555750"/>
        </p:xfrm>
        <a:graphic>
          <a:graphicData uri="http://schemas.openxmlformats.org/presentationml/2006/ole">
            <mc:AlternateContent xmlns:mc="http://schemas.openxmlformats.org/markup-compatibility/2006">
              <mc:Choice xmlns:v="urn:schemas-microsoft-com:vml" Requires="v">
                <p:oleObj spid="_x0000_s96307" r:id="rId5" imgW="2307336" imgH="1886712" progId="">
                  <p:embed/>
                </p:oleObj>
              </mc:Choice>
              <mc:Fallback>
                <p:oleObj r:id="rId5" imgW="2307336" imgH="1886712" progId="">
                  <p:embed/>
                  <p:pic>
                    <p:nvPicPr>
                      <p:cNvPr id="0" name="Picture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057775"/>
                        <a:ext cx="1905000" cy="1555750"/>
                      </a:xfrm>
                      <a:prstGeom prst="rect">
                        <a:avLst/>
                      </a:prstGeom>
                      <a:solidFill>
                        <a:schemeClr val="accent1"/>
                      </a:solidFill>
                    </p:spPr>
                  </p:pic>
                </p:oleObj>
              </mc:Fallback>
            </mc:AlternateContent>
          </a:graphicData>
        </a:graphic>
      </p:graphicFrame>
      <p:sp>
        <p:nvSpPr>
          <p:cNvPr id="22550" name="AutoShape 22">
            <a:hlinkClick r:id="rId7" action="ppaction://hlinkpres?slideindex=1&amp;slidetitle=Sales Over 5 Years (in Millions)" highlightClick="1"/>
          </p:cNvPr>
          <p:cNvSpPr>
            <a:spLocks noChangeArrowheads="1"/>
          </p:cNvSpPr>
          <p:nvPr/>
        </p:nvSpPr>
        <p:spPr bwMode="auto">
          <a:xfrm>
            <a:off x="6248400" y="5105400"/>
            <a:ext cx="1295400" cy="381000"/>
          </a:xfrm>
          <a:prstGeom prst="actionButtonBlank">
            <a:avLst/>
          </a:prstGeom>
          <a:noFill/>
          <a:ln w="12700" cap="sq">
            <a:noFill/>
            <a:miter lim="800000"/>
            <a:headEnd type="none" w="sm" len="sm"/>
            <a:tailEnd type="none" w="sm" len="sm"/>
          </a:ln>
          <a:effectLst/>
        </p:spPr>
        <p:txBody>
          <a:bodyPr wrap="none" anchor="ctr"/>
          <a:lstStyle/>
          <a:p>
            <a:pPr algn="ctr"/>
            <a:r>
              <a:rPr kumimoji="0" lang="en-US" altLang="en-US" sz="1600" dirty="0">
                <a:latin typeface="Arial Black" pitchFamily="34" charset="0"/>
                <a:hlinkClick r:id="" action="ppaction://hlinkshowjump?jump=nextslide" highlightClick="1"/>
              </a:rPr>
              <a:t>Examples</a:t>
            </a:r>
            <a:endParaRPr kumimoji="0" lang="en-US" altLang="en-US" sz="1600" dirty="0">
              <a:latin typeface="Arial Black" pitchFamily="34" charset="0"/>
            </a:endParaRPr>
          </a:p>
        </p:txBody>
      </p:sp>
      <p:sp>
        <p:nvSpPr>
          <p:cNvPr id="3" name="Multiply 2"/>
          <p:cNvSpPr/>
          <p:nvPr/>
        </p:nvSpPr>
        <p:spPr bwMode="auto">
          <a:xfrm>
            <a:off x="1903412" y="1816785"/>
            <a:ext cx="4419600" cy="3240087"/>
          </a:xfrm>
          <a:prstGeom prst="mathMultiply">
            <a:avLst>
              <a:gd name="adj1" fmla="val 4523"/>
            </a:avLst>
          </a:prstGeom>
          <a:solidFill>
            <a:schemeClr val="tx1">
              <a:lumMod val="5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dirty="0" smtClean="0">
              <a:ln>
                <a:noFill/>
              </a:ln>
              <a:solidFill>
                <a:schemeClr val="tx1"/>
              </a:solidFill>
              <a:effectLst/>
              <a:latin typeface="Times New Roman" pitchFamily="18"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96256"/>
                                        </p:tgtEl>
                                        <p:attrNameLst>
                                          <p:attrName>style.visibility</p:attrName>
                                        </p:attrNameLst>
                                      </p:cBhvr>
                                      <p:to>
                                        <p:strVal val="visible"/>
                                      </p:to>
                                    </p:set>
                                    <p:anim calcmode="lin" valueType="num">
                                      <p:cBhvr additive="base">
                                        <p:cTn id="11" dur="500" fill="hold"/>
                                        <p:tgtEl>
                                          <p:spTgt spid="96256"/>
                                        </p:tgtEl>
                                        <p:attrNameLst>
                                          <p:attrName>ppt_x</p:attrName>
                                        </p:attrNameLst>
                                      </p:cBhvr>
                                      <p:tavLst>
                                        <p:tav tm="0">
                                          <p:val>
                                            <p:strVal val="0-#ppt_w/2"/>
                                          </p:val>
                                        </p:tav>
                                        <p:tav tm="100000">
                                          <p:val>
                                            <p:strVal val="#ppt_x"/>
                                          </p:val>
                                        </p:tav>
                                      </p:tavLst>
                                    </p:anim>
                                    <p:anim calcmode="lin" valueType="num">
                                      <p:cBhvr additive="base">
                                        <p:cTn id="12" dur="500" fill="hold"/>
                                        <p:tgtEl>
                                          <p:spTgt spid="9625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22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autoUpdateAnimBg="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dirty="0" smtClean="0">
                <a:latin typeface="Arial" charset="0"/>
              </a:rPr>
              <a:t>Sales Over 5 Years</a:t>
            </a:r>
            <a:br>
              <a:rPr lang="en-US" altLang="en-US" dirty="0" smtClean="0">
                <a:latin typeface="Arial" charset="0"/>
              </a:rPr>
            </a:br>
            <a:r>
              <a:rPr lang="en-US" altLang="en-US" sz="2800" dirty="0" smtClean="0">
                <a:latin typeface="Arial" charset="0"/>
              </a:rPr>
              <a:t>(in Millions)</a:t>
            </a:r>
            <a:endParaRPr lang="en-US" altLang="en-US" dirty="0" smtClean="0"/>
          </a:p>
        </p:txBody>
      </p:sp>
      <p:sp>
        <p:nvSpPr>
          <p:cNvPr id="2051" name="Text Box 4"/>
          <p:cNvSpPr txBox="1">
            <a:spLocks noChangeArrowheads="1"/>
          </p:cNvSpPr>
          <p:nvPr/>
        </p:nvSpPr>
        <p:spPr bwMode="auto">
          <a:xfrm>
            <a:off x="1219200" y="2362200"/>
            <a:ext cx="7239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451100" algn="r"/>
                <a:tab pos="3381375" algn="r"/>
                <a:tab pos="4292600" algn="r"/>
                <a:tab pos="5311775" algn="r"/>
                <a:tab pos="6224588" algn="r"/>
              </a:tabLst>
              <a:defRPr sz="3200">
                <a:solidFill>
                  <a:schemeClr val="tx1"/>
                </a:solidFill>
                <a:latin typeface="Times"/>
              </a:defRPr>
            </a:lvl1pPr>
            <a:lvl2pPr marL="742950" indent="-285750">
              <a:spcBef>
                <a:spcPct val="20000"/>
              </a:spcBef>
              <a:buChar char="–"/>
              <a:tabLst>
                <a:tab pos="2451100" algn="r"/>
                <a:tab pos="3381375" algn="r"/>
                <a:tab pos="4292600" algn="r"/>
                <a:tab pos="5311775" algn="r"/>
                <a:tab pos="6224588" algn="r"/>
              </a:tabLst>
              <a:defRPr sz="2800">
                <a:solidFill>
                  <a:schemeClr val="tx1"/>
                </a:solidFill>
                <a:latin typeface="Times"/>
              </a:defRPr>
            </a:lvl2pPr>
            <a:lvl3pPr marL="1143000" indent="-228600">
              <a:spcBef>
                <a:spcPct val="20000"/>
              </a:spcBef>
              <a:buChar char="•"/>
              <a:tabLst>
                <a:tab pos="2451100" algn="r"/>
                <a:tab pos="3381375" algn="r"/>
                <a:tab pos="4292600" algn="r"/>
                <a:tab pos="5311775" algn="r"/>
                <a:tab pos="6224588" algn="r"/>
              </a:tabLst>
              <a:defRPr sz="2400">
                <a:solidFill>
                  <a:schemeClr val="tx1"/>
                </a:solidFill>
                <a:latin typeface="Times"/>
              </a:defRPr>
            </a:lvl3pPr>
            <a:lvl4pPr marL="1600200" indent="-228600">
              <a:spcBef>
                <a:spcPct val="20000"/>
              </a:spcBef>
              <a:buChar char="–"/>
              <a:tabLst>
                <a:tab pos="2451100" algn="r"/>
                <a:tab pos="3381375" algn="r"/>
                <a:tab pos="4292600" algn="r"/>
                <a:tab pos="5311775" algn="r"/>
                <a:tab pos="6224588" algn="r"/>
              </a:tabLst>
              <a:defRPr sz="2000">
                <a:solidFill>
                  <a:schemeClr val="tx1"/>
                </a:solidFill>
                <a:latin typeface="Times"/>
              </a:defRPr>
            </a:lvl4pPr>
            <a:lvl5pPr marL="2057400" indent="-228600">
              <a:spcBef>
                <a:spcPct val="20000"/>
              </a:spcBef>
              <a:buChar char="»"/>
              <a:tabLst>
                <a:tab pos="2451100" algn="r"/>
                <a:tab pos="3381375" algn="r"/>
                <a:tab pos="4292600" algn="r"/>
                <a:tab pos="5311775" algn="r"/>
                <a:tab pos="6224588" algn="r"/>
              </a:tabLst>
              <a:defRPr sz="2000">
                <a:solidFill>
                  <a:schemeClr val="tx1"/>
                </a:solidFill>
                <a:latin typeface="Times"/>
              </a:defRPr>
            </a:lvl5pPr>
            <a:lvl6pPr marL="25146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6pPr>
            <a:lvl7pPr marL="29718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7pPr>
            <a:lvl8pPr marL="34290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8pPr>
            <a:lvl9pPr marL="3886200" indent="-228600" eaLnBrk="0" fontAlgn="base" hangingPunct="0">
              <a:spcBef>
                <a:spcPct val="20000"/>
              </a:spcBef>
              <a:spcAft>
                <a:spcPct val="0"/>
              </a:spcAft>
              <a:buChar char="»"/>
              <a:tabLst>
                <a:tab pos="2451100" algn="r"/>
                <a:tab pos="3381375" algn="r"/>
                <a:tab pos="4292600" algn="r"/>
                <a:tab pos="5311775" algn="r"/>
                <a:tab pos="6224588" algn="r"/>
              </a:tabLst>
              <a:defRPr sz="2000">
                <a:solidFill>
                  <a:schemeClr val="tx1"/>
                </a:solidFill>
                <a:latin typeface="Times"/>
              </a:defRPr>
            </a:lvl9pPr>
          </a:lstStyle>
          <a:p>
            <a:pPr>
              <a:spcBef>
                <a:spcPct val="50000"/>
              </a:spcBef>
              <a:buFontTx/>
              <a:buNone/>
            </a:pPr>
            <a:r>
              <a:rPr kumimoji="0" lang="en-US" altLang="en-US" sz="2400" b="1" dirty="0" smtClean="0">
                <a:solidFill>
                  <a:srgbClr val="000000"/>
                </a:solidFill>
                <a:latin typeface="Arial" charset="0"/>
              </a:rPr>
              <a:t>Category	2009	2010	2011	2012	2013</a:t>
            </a:r>
          </a:p>
          <a:p>
            <a:pPr>
              <a:spcBef>
                <a:spcPct val="50000"/>
              </a:spcBef>
              <a:buFontTx/>
              <a:buNone/>
            </a:pPr>
            <a:r>
              <a:rPr kumimoji="0" lang="en-US" altLang="en-US" sz="2400" b="1" dirty="0" smtClean="0">
                <a:solidFill>
                  <a:srgbClr val="000000"/>
                </a:solidFill>
                <a:latin typeface="Arial" charset="0"/>
              </a:rPr>
              <a:t>Products	10	19	25	33	20</a:t>
            </a:r>
          </a:p>
          <a:p>
            <a:pPr>
              <a:spcBef>
                <a:spcPct val="50000"/>
              </a:spcBef>
              <a:buFontTx/>
              <a:buNone/>
            </a:pPr>
            <a:r>
              <a:rPr kumimoji="0" lang="en-US" altLang="en-US" sz="2400" b="1" dirty="0" smtClean="0">
                <a:solidFill>
                  <a:srgbClr val="000000"/>
                </a:solidFill>
                <a:latin typeface="Arial" charset="0"/>
              </a:rPr>
              <a:t>Services	7	11	17	26	20</a:t>
            </a:r>
          </a:p>
          <a:p>
            <a:pPr>
              <a:spcBef>
                <a:spcPct val="50000"/>
              </a:spcBef>
              <a:buFontTx/>
              <a:buNone/>
            </a:pPr>
            <a:r>
              <a:rPr kumimoji="0" lang="en-US" altLang="en-US" sz="2400" b="1" dirty="0" smtClean="0">
                <a:solidFill>
                  <a:srgbClr val="000000"/>
                </a:solidFill>
                <a:latin typeface="Arial" charset="0"/>
              </a:rPr>
              <a:t>Training	2	5	5	16	3</a:t>
            </a:r>
          </a:p>
          <a:p>
            <a:pPr>
              <a:spcBef>
                <a:spcPct val="50000"/>
              </a:spcBef>
              <a:buFontTx/>
              <a:buNone/>
            </a:pPr>
            <a:r>
              <a:rPr kumimoji="0" lang="en-US" altLang="en-US" sz="2400" b="1" dirty="0" smtClean="0">
                <a:solidFill>
                  <a:srgbClr val="000000"/>
                </a:solidFill>
                <a:latin typeface="Arial" charset="0"/>
              </a:rPr>
              <a:t>Rentals	4	6	8	16	6</a:t>
            </a:r>
          </a:p>
          <a:p>
            <a:pPr>
              <a:spcBef>
                <a:spcPct val="50000"/>
              </a:spcBef>
              <a:buFontTx/>
              <a:buNone/>
            </a:pPr>
            <a:r>
              <a:rPr kumimoji="0" lang="en-US" altLang="en-US" sz="2400" b="1" dirty="0" smtClean="0">
                <a:solidFill>
                  <a:srgbClr val="000000"/>
                </a:solidFill>
                <a:latin typeface="Arial" charset="0"/>
              </a:rPr>
              <a:t>Totals	23	41	55	91	49</a:t>
            </a:r>
          </a:p>
        </p:txBody>
      </p:sp>
      <p:sp>
        <p:nvSpPr>
          <p:cNvPr id="2052" name="Line 5"/>
          <p:cNvSpPr>
            <a:spLocks noChangeShapeType="1"/>
          </p:cNvSpPr>
          <p:nvPr/>
        </p:nvSpPr>
        <p:spPr bwMode="auto">
          <a:xfrm>
            <a:off x="1219200" y="28194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
        <p:nvSpPr>
          <p:cNvPr id="2053" name="Line 6"/>
          <p:cNvSpPr>
            <a:spLocks noChangeShapeType="1"/>
          </p:cNvSpPr>
          <p:nvPr/>
        </p:nvSpPr>
        <p:spPr bwMode="auto">
          <a:xfrm>
            <a:off x="1295400" y="51054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kumimoji="0" lang="en-US" dirty="0" smtClean="0">
              <a:solidFill>
                <a:srgbClr val="000000"/>
              </a:solidFill>
              <a:latin typeface="Time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arning PwrPt">
  <a:themeElements>
    <a:clrScheme name="Learning PwrPt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Learning PwrP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arning PwrPt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Learning PwrPt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Learning PwrPt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000000"/>
    </a:hlink>
    <a:folHlink>
      <a:srgbClr val="FF7C80"/>
    </a:folHlink>
  </a:clrScheme>
</a:themeOverride>
</file>

<file path=docProps/app.xml><?xml version="1.0" encoding="utf-8"?>
<Properties xmlns="http://schemas.openxmlformats.org/officeDocument/2006/extended-properties" xmlns:vt="http://schemas.openxmlformats.org/officeDocument/2006/docPropsVTypes">
  <Template>Learning PwrPt</Template>
  <TotalTime>1711</TotalTime>
  <Words>2017</Words>
  <Application>Microsoft Macintosh PowerPoint</Application>
  <PresentationFormat>On-screen Show (4:3)</PresentationFormat>
  <Paragraphs>239</Paragraphs>
  <Slides>30</Slides>
  <Notes>30</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0</vt:i4>
      </vt:variant>
      <vt:variant>
        <vt:lpstr>Slide Titles</vt:lpstr>
      </vt:variant>
      <vt:variant>
        <vt:i4>30</vt:i4>
      </vt:variant>
    </vt:vector>
  </HeadingPairs>
  <TitlesOfParts>
    <vt:vector size="49" baseType="lpstr">
      <vt:lpstr>Arial Black</vt:lpstr>
      <vt:lpstr>Calibri</vt:lpstr>
      <vt:lpstr>Geneva</vt:lpstr>
      <vt:lpstr>Helvetica</vt:lpstr>
      <vt:lpstr>Impact</vt:lpstr>
      <vt:lpstr>New York</vt:lpstr>
      <vt:lpstr>Palatino</vt:lpstr>
      <vt:lpstr>Times</vt:lpstr>
      <vt:lpstr>Times New Roman</vt:lpstr>
      <vt:lpstr>Wingdings</vt:lpstr>
      <vt:lpstr>Arial</vt:lpstr>
      <vt:lpstr>Learning PwrPt</vt:lpstr>
      <vt:lpstr>Blank Presentation</vt:lpstr>
      <vt:lpstr>1_Blank Presentation</vt:lpstr>
      <vt:lpstr>2_Blank Presentation</vt:lpstr>
      <vt:lpstr>3_Blank Presentation</vt:lpstr>
      <vt:lpstr>4_Blank Presentation</vt:lpstr>
      <vt:lpstr>5_Blank Presentation</vt:lpstr>
      <vt:lpstr>6_Blank Presentation</vt:lpstr>
      <vt:lpstr>Learning PowerPoint</vt:lpstr>
      <vt:lpstr>Effective Presentations</vt:lpstr>
      <vt:lpstr>Tips for Effective Presentations</vt:lpstr>
      <vt:lpstr>Tips for Effective Presentations</vt:lpstr>
      <vt:lpstr>Tips for Effective Presentations</vt:lpstr>
      <vt:lpstr>Tips for Effective Presentations</vt:lpstr>
      <vt:lpstr>Tips for Effective Presentations</vt:lpstr>
      <vt:lpstr>Tips for Effective Presentations</vt:lpstr>
      <vt:lpstr>Sales Over 5 Years (in Millions)</vt:lpstr>
      <vt:lpstr>Sales Over 5 Years (in Millions)</vt:lpstr>
      <vt:lpstr>Sales Over 5 Years (in Millions)</vt:lpstr>
      <vt:lpstr>2012 Sales Breaks Record!    Sales Top $90 Million</vt:lpstr>
      <vt:lpstr>PowerPoint Presentation</vt:lpstr>
      <vt:lpstr>PowerPoint Presentation</vt:lpstr>
      <vt:lpstr>PowerPoint Presentation</vt:lpstr>
      <vt:lpstr>Good and Bad Example</vt:lpstr>
      <vt:lpstr>Creating a New Presentation</vt:lpstr>
      <vt:lpstr>Slide Layout - Auto Layout</vt:lpstr>
      <vt:lpstr>The Workspace</vt:lpstr>
      <vt:lpstr>Inserting Objects</vt:lpstr>
      <vt:lpstr>Formatting tools</vt:lpstr>
      <vt:lpstr>View Ribbon</vt:lpstr>
      <vt:lpstr>Other Views</vt:lpstr>
      <vt:lpstr>Slide Show</vt:lpstr>
      <vt:lpstr>The Slide Master</vt:lpstr>
      <vt:lpstr>Slide/Master Structure</vt:lpstr>
      <vt:lpstr>Masters</vt:lpstr>
      <vt:lpstr>Printing a Presentation</vt:lpstr>
      <vt:lpstr>Basic Steps Summary</vt:lpstr>
      <vt:lpstr>Future Topics</vt:lpstr>
    </vt:vector>
  </TitlesOfParts>
  <Company>Dartmouth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PowerPoint</dc:title>
  <dc:creator>Biomedical Libraries</dc:creator>
  <cp:lastModifiedBy>David J. Izzo</cp:lastModifiedBy>
  <cp:revision>92</cp:revision>
  <cp:lastPrinted>2016-01-05T21:36:02Z</cp:lastPrinted>
  <dcterms:created xsi:type="dcterms:W3CDTF">2007-03-29T15:56:23Z</dcterms:created>
  <dcterms:modified xsi:type="dcterms:W3CDTF">2016-08-17T18:18:49Z</dcterms:modified>
</cp:coreProperties>
</file>