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90" r:id="rId11"/>
    <p:sldId id="267" r:id="rId12"/>
    <p:sldId id="268" r:id="rId13"/>
    <p:sldId id="291" r:id="rId14"/>
    <p:sldId id="292" r:id="rId15"/>
    <p:sldId id="294" r:id="rId16"/>
    <p:sldId id="269" r:id="rId17"/>
    <p:sldId id="270" r:id="rId18"/>
    <p:sldId id="286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7" r:id="rId35"/>
    <p:sldId id="299" r:id="rId36"/>
    <p:sldId id="297" r:id="rId37"/>
    <p:sldId id="300" r:id="rId38"/>
    <p:sldId id="298" r:id="rId39"/>
    <p:sldId id="305" r:id="rId40"/>
    <p:sldId id="304" r:id="rId41"/>
    <p:sldId id="301" r:id="rId42"/>
    <p:sldId id="302" r:id="rId43"/>
    <p:sldId id="296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CEB966"/>
    <a:srgbClr val="359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343" autoAdjust="0"/>
  </p:normalViewPr>
  <p:slideViewPr>
    <p:cSldViewPr>
      <p:cViewPr>
        <p:scale>
          <a:sx n="32" d="100"/>
          <a:sy n="32" d="100"/>
        </p:scale>
        <p:origin x="-1374" y="-612"/>
      </p:cViewPr>
      <p:guideLst>
        <p:guide orient="horz" pos="528"/>
        <p:guide orient="horz" pos="3024"/>
        <p:guide pos="2880"/>
        <p:guide pos="4848"/>
      </p:guideLst>
    </p:cSldViewPr>
  </p:slideViewPr>
  <p:outlineViewPr>
    <p:cViewPr>
      <p:scale>
        <a:sx n="33" d="100"/>
        <a:sy n="33" d="100"/>
      </p:scale>
      <p:origin x="0" y="137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286"/>
    </p:cViewPr>
  </p:sorterViewPr>
  <p:notesViewPr>
    <p:cSldViewPr>
      <p:cViewPr varScale="1">
        <p:scale>
          <a:sx n="62" d="100"/>
          <a:sy n="62" d="100"/>
        </p:scale>
        <p:origin x="-1666" y="-10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E0BDF-38CD-4C1C-9347-48DF05D2376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/>
      <dgm:spPr/>
    </dgm:pt>
    <dgm:pt modelId="{7FCB9CFF-65A5-45D1-81B5-16006E4CD2F8}">
      <dgm:prSet phldrT="[Text]" phldr="1"/>
      <dgm:spPr/>
      <dgm:t>
        <a:bodyPr/>
        <a:lstStyle/>
        <a:p>
          <a:endParaRPr lang="en-US" dirty="0"/>
        </a:p>
      </dgm:t>
    </dgm:pt>
    <dgm:pt modelId="{B4BD989B-2B9A-4584-9C6D-401B7219DC7D}" type="parTrans" cxnId="{9FBA6385-457D-4EF0-9FD7-F78902B4079C}">
      <dgm:prSet/>
      <dgm:spPr/>
      <dgm:t>
        <a:bodyPr/>
        <a:lstStyle/>
        <a:p>
          <a:endParaRPr lang="en-US"/>
        </a:p>
      </dgm:t>
    </dgm:pt>
    <dgm:pt modelId="{62615CF4-B818-4D6C-A7C6-4478ACE60A67}" type="sibTrans" cxnId="{9FBA6385-457D-4EF0-9FD7-F78902B4079C}">
      <dgm:prSet/>
      <dgm:spPr/>
      <dgm:t>
        <a:bodyPr/>
        <a:lstStyle/>
        <a:p>
          <a:endParaRPr lang="en-US"/>
        </a:p>
      </dgm:t>
    </dgm:pt>
    <dgm:pt modelId="{CA410859-376C-41B5-9470-31061930EAF1}">
      <dgm:prSet phldrT="[Text]" phldr="1"/>
      <dgm:spPr/>
      <dgm:t>
        <a:bodyPr/>
        <a:lstStyle/>
        <a:p>
          <a:endParaRPr lang="en-US"/>
        </a:p>
      </dgm:t>
    </dgm:pt>
    <dgm:pt modelId="{3B9F06AC-F487-4D42-A4DF-55B36439DCC3}" type="parTrans" cxnId="{5A7FAA9E-05D3-4B57-9512-8CECC18EE5E3}">
      <dgm:prSet/>
      <dgm:spPr/>
      <dgm:t>
        <a:bodyPr/>
        <a:lstStyle/>
        <a:p>
          <a:endParaRPr lang="en-US"/>
        </a:p>
      </dgm:t>
    </dgm:pt>
    <dgm:pt modelId="{C9523971-6EB3-4DBF-ADF9-FB40B420E0E8}" type="sibTrans" cxnId="{5A7FAA9E-05D3-4B57-9512-8CECC18EE5E3}">
      <dgm:prSet/>
      <dgm:spPr/>
      <dgm:t>
        <a:bodyPr/>
        <a:lstStyle/>
        <a:p>
          <a:endParaRPr lang="en-US"/>
        </a:p>
      </dgm:t>
    </dgm:pt>
    <dgm:pt modelId="{C074B15C-90DD-4E12-951E-BBB2B80CC0C1}">
      <dgm:prSet phldrT="[Text]" phldr="1"/>
      <dgm:spPr/>
      <dgm:t>
        <a:bodyPr/>
        <a:lstStyle/>
        <a:p>
          <a:endParaRPr lang="en-US" dirty="0"/>
        </a:p>
      </dgm:t>
    </dgm:pt>
    <dgm:pt modelId="{3BBE0E40-DFDA-460A-A044-50204BC33E64}" type="sibTrans" cxnId="{28CF2D7D-718D-4E37-8523-946C23A9CA86}">
      <dgm:prSet/>
      <dgm:spPr/>
      <dgm:t>
        <a:bodyPr/>
        <a:lstStyle/>
        <a:p>
          <a:endParaRPr lang="en-US"/>
        </a:p>
      </dgm:t>
    </dgm:pt>
    <dgm:pt modelId="{BA90669D-0EA8-43EB-9ED1-6A7E162981EC}" type="parTrans" cxnId="{28CF2D7D-718D-4E37-8523-946C23A9CA86}">
      <dgm:prSet/>
      <dgm:spPr/>
      <dgm:t>
        <a:bodyPr/>
        <a:lstStyle/>
        <a:p>
          <a:endParaRPr lang="en-US"/>
        </a:p>
      </dgm:t>
    </dgm:pt>
    <dgm:pt modelId="{FFFC7346-9B83-41BB-B5D5-3F5633B22DF0}" type="pres">
      <dgm:prSet presAssocID="{939E0BDF-38CD-4C1C-9347-48DF05D2376F}" presName="Name0" presStyleCnt="0">
        <dgm:presLayoutVars>
          <dgm:dir/>
        </dgm:presLayoutVars>
      </dgm:prSet>
      <dgm:spPr/>
    </dgm:pt>
    <dgm:pt modelId="{6B0CF06C-1602-4D1F-AE6E-E12B773416C2}" type="pres">
      <dgm:prSet presAssocID="{7FCB9CFF-65A5-45D1-81B5-16006E4CD2F8}" presName="composite" presStyleCnt="0"/>
      <dgm:spPr/>
    </dgm:pt>
    <dgm:pt modelId="{C0A861AD-FCED-4747-BA91-46A6E32BECB8}" type="pres">
      <dgm:prSet presAssocID="{7FCB9CFF-65A5-45D1-81B5-16006E4CD2F8}" presName="Accent" presStyleLbl="alignAcc1" presStyleIdx="0" presStyleCnt="3"/>
      <dgm:spPr/>
    </dgm:pt>
    <dgm:pt modelId="{3EF5817B-4C72-446B-A1CE-EAF8C872B690}" type="pres">
      <dgm:prSet presAssocID="{7FCB9CFF-65A5-45D1-81B5-16006E4CD2F8}" presName="Image" presStyleLbl="node1" presStyleIdx="0" presStyleCnt="3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653"/>
          </a:stretch>
        </a:blipFill>
      </dgm:spPr>
      <dgm:extLst>
        <a:ext uri="{E40237B7-FDA0-4F09-8148-C483321AD2D9}">
          <dgm14:cNvPr xmlns:dgm14="http://schemas.microsoft.com/office/drawing/2010/diagram" id="0" name="" descr="C:\Documents and Settings\DanaCMS\Local Settings\Temporary Internet Files\Content.IE5\MY8BRIQT\MP900401001[1].jpg"/>
        </a:ext>
      </dgm:extLst>
    </dgm:pt>
    <dgm:pt modelId="{07ED8E44-91E9-4E60-945F-E3896FBF583C}" type="pres">
      <dgm:prSet presAssocID="{7FCB9CFF-65A5-45D1-81B5-16006E4CD2F8}" presName="Child" presStyleLbl="revTx" presStyleIdx="0" presStyleCnt="3">
        <dgm:presLayoutVars>
          <dgm:bulletEnabled val="1"/>
        </dgm:presLayoutVars>
      </dgm:prSet>
      <dgm:spPr/>
    </dgm:pt>
    <dgm:pt modelId="{62D20F7C-4935-4AF6-BB97-008FA47FDCD9}" type="pres">
      <dgm:prSet presAssocID="{7FCB9CFF-65A5-45D1-81B5-16006E4CD2F8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ACC67-B90B-4609-91BE-697790ED20B2}" type="pres">
      <dgm:prSet presAssocID="{62615CF4-B818-4D6C-A7C6-4478ACE60A67}" presName="sibTrans" presStyleCnt="0"/>
      <dgm:spPr/>
    </dgm:pt>
    <dgm:pt modelId="{A18B8157-B4F6-4A8E-BA9B-4718A373B694}" type="pres">
      <dgm:prSet presAssocID="{C074B15C-90DD-4E12-951E-BBB2B80CC0C1}" presName="composite" presStyleCnt="0"/>
      <dgm:spPr/>
    </dgm:pt>
    <dgm:pt modelId="{4F08965F-11B6-49A7-A94D-F31C0CEF0530}" type="pres">
      <dgm:prSet presAssocID="{C074B15C-90DD-4E12-951E-BBB2B80CC0C1}" presName="Accent" presStyleLbl="alignAcc1" presStyleIdx="1" presStyleCnt="3"/>
      <dgm:spPr/>
    </dgm:pt>
    <dgm:pt modelId="{CF0CFB61-3C9A-425D-AE6F-958C70559A95}" type="pres">
      <dgm:prSet presAssocID="{C074B15C-90DD-4E12-951E-BBB2B80CC0C1}" presName="Image" presStyleLbl="nod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Documents and Settings\DanaCMS\Local Settings\Temporary Internet Files\Content.IE5\ZU4W5QBS\MP900422742[1].jpg"/>
        </a:ext>
      </dgm:extLst>
    </dgm:pt>
    <dgm:pt modelId="{F0F6E43A-967D-4CAE-B1D3-56E6C4AE4785}" type="pres">
      <dgm:prSet presAssocID="{C074B15C-90DD-4E12-951E-BBB2B80CC0C1}" presName="Child" presStyleLbl="revTx" presStyleIdx="1" presStyleCnt="3">
        <dgm:presLayoutVars>
          <dgm:bulletEnabled val="1"/>
        </dgm:presLayoutVars>
      </dgm:prSet>
      <dgm:spPr/>
    </dgm:pt>
    <dgm:pt modelId="{3360B007-4443-4210-AF97-E51301285847}" type="pres">
      <dgm:prSet presAssocID="{C074B15C-90DD-4E12-951E-BBB2B80CC0C1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3FAF3-10AD-4CD7-B476-4C5E4187E344}" type="pres">
      <dgm:prSet presAssocID="{3BBE0E40-DFDA-460A-A044-50204BC33E64}" presName="sibTrans" presStyleCnt="0"/>
      <dgm:spPr/>
    </dgm:pt>
    <dgm:pt modelId="{E32BFBBF-2BE1-4E44-AA94-97A770F49440}" type="pres">
      <dgm:prSet presAssocID="{CA410859-376C-41B5-9470-31061930EAF1}" presName="composite" presStyleCnt="0"/>
      <dgm:spPr/>
    </dgm:pt>
    <dgm:pt modelId="{2D235B7C-7963-4CA4-9A7A-9C76718210EE}" type="pres">
      <dgm:prSet presAssocID="{CA410859-376C-41B5-9470-31061930EAF1}" presName="Accent" presStyleLbl="alignAcc1" presStyleIdx="2" presStyleCnt="3"/>
      <dgm:spPr/>
    </dgm:pt>
    <dgm:pt modelId="{8AB146FC-06F9-4125-A959-D014677B1B90}" type="pres">
      <dgm:prSet presAssocID="{CA410859-376C-41B5-9470-31061930EAF1}" presName="Image" presStyleLbl="nod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Documents and Settings\DanaCMS\Local Settings\Temporary Internet Files\Content.IE5\56X5FPCX\MP900442196[1].jpg"/>
        </a:ext>
      </dgm:extLst>
    </dgm:pt>
    <dgm:pt modelId="{09DCBC1D-369F-4478-A97D-3238683DD3F1}" type="pres">
      <dgm:prSet presAssocID="{CA410859-376C-41B5-9470-31061930EAF1}" presName="Child" presStyleLbl="revTx" presStyleIdx="2" presStyleCnt="3">
        <dgm:presLayoutVars>
          <dgm:bulletEnabled val="1"/>
        </dgm:presLayoutVars>
      </dgm:prSet>
      <dgm:spPr/>
    </dgm:pt>
    <dgm:pt modelId="{9AB577B9-F5C0-49A0-A042-7BA8DA528842}" type="pres">
      <dgm:prSet presAssocID="{CA410859-376C-41B5-9470-31061930EAF1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0A716-3E98-45EC-8578-FFE7AB9A4248}" type="presOf" srcId="{C074B15C-90DD-4E12-951E-BBB2B80CC0C1}" destId="{3360B007-4443-4210-AF97-E51301285847}" srcOrd="0" destOrd="0" presId="urn:microsoft.com/office/officeart/2008/layout/TitlePictureLineup"/>
    <dgm:cxn modelId="{5A7FAA9E-05D3-4B57-9512-8CECC18EE5E3}" srcId="{939E0BDF-38CD-4C1C-9347-48DF05D2376F}" destId="{CA410859-376C-41B5-9470-31061930EAF1}" srcOrd="2" destOrd="0" parTransId="{3B9F06AC-F487-4D42-A4DF-55B36439DCC3}" sibTransId="{C9523971-6EB3-4DBF-ADF9-FB40B420E0E8}"/>
    <dgm:cxn modelId="{07594692-569D-4826-A730-C2C0BD7FE945}" type="presOf" srcId="{CA410859-376C-41B5-9470-31061930EAF1}" destId="{9AB577B9-F5C0-49A0-A042-7BA8DA528842}" srcOrd="0" destOrd="0" presId="urn:microsoft.com/office/officeart/2008/layout/TitlePictureLineup"/>
    <dgm:cxn modelId="{28CF2D7D-718D-4E37-8523-946C23A9CA86}" srcId="{939E0BDF-38CD-4C1C-9347-48DF05D2376F}" destId="{C074B15C-90DD-4E12-951E-BBB2B80CC0C1}" srcOrd="1" destOrd="0" parTransId="{BA90669D-0EA8-43EB-9ED1-6A7E162981EC}" sibTransId="{3BBE0E40-DFDA-460A-A044-50204BC33E64}"/>
    <dgm:cxn modelId="{990BD453-2BBD-4C84-8571-C69EE9104B38}" type="presOf" srcId="{939E0BDF-38CD-4C1C-9347-48DF05D2376F}" destId="{FFFC7346-9B83-41BB-B5D5-3F5633B22DF0}" srcOrd="0" destOrd="0" presId="urn:microsoft.com/office/officeart/2008/layout/TitlePictureLineup"/>
    <dgm:cxn modelId="{87251E7E-C9B6-4106-8B41-F425B2ACC09C}" type="presOf" srcId="{7FCB9CFF-65A5-45D1-81B5-16006E4CD2F8}" destId="{62D20F7C-4935-4AF6-BB97-008FA47FDCD9}" srcOrd="0" destOrd="0" presId="urn:microsoft.com/office/officeart/2008/layout/TitlePictureLineup"/>
    <dgm:cxn modelId="{9FBA6385-457D-4EF0-9FD7-F78902B4079C}" srcId="{939E0BDF-38CD-4C1C-9347-48DF05D2376F}" destId="{7FCB9CFF-65A5-45D1-81B5-16006E4CD2F8}" srcOrd="0" destOrd="0" parTransId="{B4BD989B-2B9A-4584-9C6D-401B7219DC7D}" sibTransId="{62615CF4-B818-4D6C-A7C6-4478ACE60A67}"/>
    <dgm:cxn modelId="{080F2598-7344-4A55-A07E-97D8BB235571}" type="presParOf" srcId="{FFFC7346-9B83-41BB-B5D5-3F5633B22DF0}" destId="{6B0CF06C-1602-4D1F-AE6E-E12B773416C2}" srcOrd="0" destOrd="0" presId="urn:microsoft.com/office/officeart/2008/layout/TitlePictureLineup"/>
    <dgm:cxn modelId="{2A553B2F-6AD6-4BEC-A188-6AFA8A366CBF}" type="presParOf" srcId="{6B0CF06C-1602-4D1F-AE6E-E12B773416C2}" destId="{C0A861AD-FCED-4747-BA91-46A6E32BECB8}" srcOrd="0" destOrd="0" presId="urn:microsoft.com/office/officeart/2008/layout/TitlePictureLineup"/>
    <dgm:cxn modelId="{04814AFB-53B5-4A1E-8210-57A95A5607A2}" type="presParOf" srcId="{6B0CF06C-1602-4D1F-AE6E-E12B773416C2}" destId="{3EF5817B-4C72-446B-A1CE-EAF8C872B690}" srcOrd="1" destOrd="0" presId="urn:microsoft.com/office/officeart/2008/layout/TitlePictureLineup"/>
    <dgm:cxn modelId="{12087A79-5569-4CB4-B7B7-A5FD59EF5A64}" type="presParOf" srcId="{6B0CF06C-1602-4D1F-AE6E-E12B773416C2}" destId="{07ED8E44-91E9-4E60-945F-E3896FBF583C}" srcOrd="2" destOrd="0" presId="urn:microsoft.com/office/officeart/2008/layout/TitlePictureLineup"/>
    <dgm:cxn modelId="{FD4DAFF3-7ECC-448E-BD27-717B762A40A0}" type="presParOf" srcId="{6B0CF06C-1602-4D1F-AE6E-E12B773416C2}" destId="{62D20F7C-4935-4AF6-BB97-008FA47FDCD9}" srcOrd="3" destOrd="0" presId="urn:microsoft.com/office/officeart/2008/layout/TitlePictureLineup"/>
    <dgm:cxn modelId="{0F28A53E-E43D-4B45-AFB9-25D76F3F4343}" type="presParOf" srcId="{FFFC7346-9B83-41BB-B5D5-3F5633B22DF0}" destId="{B00ACC67-B90B-4609-91BE-697790ED20B2}" srcOrd="1" destOrd="0" presId="urn:microsoft.com/office/officeart/2008/layout/TitlePictureLineup"/>
    <dgm:cxn modelId="{1CAB845C-DDEE-43E9-BF29-7E2C905F8F1B}" type="presParOf" srcId="{FFFC7346-9B83-41BB-B5D5-3F5633B22DF0}" destId="{A18B8157-B4F6-4A8E-BA9B-4718A373B694}" srcOrd="2" destOrd="0" presId="urn:microsoft.com/office/officeart/2008/layout/TitlePictureLineup"/>
    <dgm:cxn modelId="{E36E59D2-8069-4011-910E-F7549FB682FE}" type="presParOf" srcId="{A18B8157-B4F6-4A8E-BA9B-4718A373B694}" destId="{4F08965F-11B6-49A7-A94D-F31C0CEF0530}" srcOrd="0" destOrd="0" presId="urn:microsoft.com/office/officeart/2008/layout/TitlePictureLineup"/>
    <dgm:cxn modelId="{BD1D79FA-F78D-469D-9D7D-F34BB8175138}" type="presParOf" srcId="{A18B8157-B4F6-4A8E-BA9B-4718A373B694}" destId="{CF0CFB61-3C9A-425D-AE6F-958C70559A95}" srcOrd="1" destOrd="0" presId="urn:microsoft.com/office/officeart/2008/layout/TitlePictureLineup"/>
    <dgm:cxn modelId="{71F927C4-8820-4871-9DE3-E6A01A94F36E}" type="presParOf" srcId="{A18B8157-B4F6-4A8E-BA9B-4718A373B694}" destId="{F0F6E43A-967D-4CAE-B1D3-56E6C4AE4785}" srcOrd="2" destOrd="0" presId="urn:microsoft.com/office/officeart/2008/layout/TitlePictureLineup"/>
    <dgm:cxn modelId="{DAD9066E-99CC-44A9-B0E1-777C1C9C9B7B}" type="presParOf" srcId="{A18B8157-B4F6-4A8E-BA9B-4718A373B694}" destId="{3360B007-4443-4210-AF97-E51301285847}" srcOrd="3" destOrd="0" presId="urn:microsoft.com/office/officeart/2008/layout/TitlePictureLineup"/>
    <dgm:cxn modelId="{889135B8-E370-4FFA-9D77-ECDB953C44A9}" type="presParOf" srcId="{FFFC7346-9B83-41BB-B5D5-3F5633B22DF0}" destId="{A403FAF3-10AD-4CD7-B476-4C5E4187E344}" srcOrd="3" destOrd="0" presId="urn:microsoft.com/office/officeart/2008/layout/TitlePictureLineup"/>
    <dgm:cxn modelId="{941F471B-426F-4592-9BA1-6C7AE168F565}" type="presParOf" srcId="{FFFC7346-9B83-41BB-B5D5-3F5633B22DF0}" destId="{E32BFBBF-2BE1-4E44-AA94-97A770F49440}" srcOrd="4" destOrd="0" presId="urn:microsoft.com/office/officeart/2008/layout/TitlePictureLineup"/>
    <dgm:cxn modelId="{57C5AAC1-B5F3-404B-B31F-10719D273783}" type="presParOf" srcId="{E32BFBBF-2BE1-4E44-AA94-97A770F49440}" destId="{2D235B7C-7963-4CA4-9A7A-9C76718210EE}" srcOrd="0" destOrd="0" presId="urn:microsoft.com/office/officeart/2008/layout/TitlePictureLineup"/>
    <dgm:cxn modelId="{331D618E-F7D6-406D-8A5D-A672C813A503}" type="presParOf" srcId="{E32BFBBF-2BE1-4E44-AA94-97A770F49440}" destId="{8AB146FC-06F9-4125-A959-D014677B1B90}" srcOrd="1" destOrd="0" presId="urn:microsoft.com/office/officeart/2008/layout/TitlePictureLineup"/>
    <dgm:cxn modelId="{BC1E0B7A-BC53-470F-8CB2-3C0DA2C991DA}" type="presParOf" srcId="{E32BFBBF-2BE1-4E44-AA94-97A770F49440}" destId="{09DCBC1D-369F-4478-A97D-3238683DD3F1}" srcOrd="2" destOrd="0" presId="urn:microsoft.com/office/officeart/2008/layout/TitlePictureLineup"/>
    <dgm:cxn modelId="{E525ED2C-8FD5-4B27-BBA9-EBB223A3E0B4}" type="presParOf" srcId="{E32BFBBF-2BE1-4E44-AA94-97A770F49440}" destId="{9AB577B9-F5C0-49A0-A042-7BA8DA52884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61AD-FCED-4747-BA91-46A6E32BECB8}">
      <dsp:nvSpPr>
        <dsp:cNvPr id="0" name=""/>
        <dsp:cNvSpPr/>
      </dsp:nvSpPr>
      <dsp:spPr>
        <a:xfrm>
          <a:off x="1714942" y="299004"/>
          <a:ext cx="0" cy="269104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5817B-4C72-446B-A1CE-EAF8C872B690}">
      <dsp:nvSpPr>
        <dsp:cNvPr id="0" name=""/>
        <dsp:cNvSpPr/>
      </dsp:nvSpPr>
      <dsp:spPr>
        <a:xfrm>
          <a:off x="1789693" y="388705"/>
          <a:ext cx="1415337" cy="1210968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653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D8E44-91E9-4E60-945F-E3896FBF583C}">
      <dsp:nvSpPr>
        <dsp:cNvPr id="0" name=""/>
        <dsp:cNvSpPr/>
      </dsp:nvSpPr>
      <dsp:spPr>
        <a:xfrm>
          <a:off x="1789693" y="1599674"/>
          <a:ext cx="1415337" cy="139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20F7C-4935-4AF6-BB97-008FA47FDCD9}">
      <dsp:nvSpPr>
        <dsp:cNvPr id="0" name=""/>
        <dsp:cNvSpPr/>
      </dsp:nvSpPr>
      <dsp:spPr>
        <a:xfrm>
          <a:off x="1714942" y="0"/>
          <a:ext cx="1495022" cy="299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714942" y="0"/>
        <a:ext cx="1495022" cy="299004"/>
      </dsp:txXfrm>
    </dsp:sp>
    <dsp:sp modelId="{4F08965F-11B6-49A7-A94D-F31C0CEF0530}">
      <dsp:nvSpPr>
        <dsp:cNvPr id="0" name=""/>
        <dsp:cNvSpPr/>
      </dsp:nvSpPr>
      <dsp:spPr>
        <a:xfrm>
          <a:off x="3649684" y="299004"/>
          <a:ext cx="0" cy="269104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CFB61-3C9A-425D-AE6F-958C70559A95}">
      <dsp:nvSpPr>
        <dsp:cNvPr id="0" name=""/>
        <dsp:cNvSpPr/>
      </dsp:nvSpPr>
      <dsp:spPr>
        <a:xfrm>
          <a:off x="3724435" y="388705"/>
          <a:ext cx="1415337" cy="1210968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6E43A-967D-4CAE-B1D3-56E6C4AE4785}">
      <dsp:nvSpPr>
        <dsp:cNvPr id="0" name=""/>
        <dsp:cNvSpPr/>
      </dsp:nvSpPr>
      <dsp:spPr>
        <a:xfrm>
          <a:off x="3724435" y="1599674"/>
          <a:ext cx="1415337" cy="139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0B007-4443-4210-AF97-E51301285847}">
      <dsp:nvSpPr>
        <dsp:cNvPr id="0" name=""/>
        <dsp:cNvSpPr/>
      </dsp:nvSpPr>
      <dsp:spPr>
        <a:xfrm>
          <a:off x="3649684" y="0"/>
          <a:ext cx="1495022" cy="299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649684" y="0"/>
        <a:ext cx="1495022" cy="299004"/>
      </dsp:txXfrm>
    </dsp:sp>
    <dsp:sp modelId="{2D235B7C-7963-4CA4-9A7A-9C76718210EE}">
      <dsp:nvSpPr>
        <dsp:cNvPr id="0" name=""/>
        <dsp:cNvSpPr/>
      </dsp:nvSpPr>
      <dsp:spPr>
        <a:xfrm>
          <a:off x="5584426" y="299004"/>
          <a:ext cx="0" cy="269104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146FC-06F9-4125-A959-D014677B1B90}">
      <dsp:nvSpPr>
        <dsp:cNvPr id="0" name=""/>
        <dsp:cNvSpPr/>
      </dsp:nvSpPr>
      <dsp:spPr>
        <a:xfrm>
          <a:off x="5659177" y="388705"/>
          <a:ext cx="1415337" cy="1210968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CBC1D-369F-4478-A97D-3238683DD3F1}">
      <dsp:nvSpPr>
        <dsp:cNvPr id="0" name=""/>
        <dsp:cNvSpPr/>
      </dsp:nvSpPr>
      <dsp:spPr>
        <a:xfrm>
          <a:off x="5659177" y="1599674"/>
          <a:ext cx="1415337" cy="139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577B9-F5C0-49A0-A042-7BA8DA528842}">
      <dsp:nvSpPr>
        <dsp:cNvPr id="0" name=""/>
        <dsp:cNvSpPr/>
      </dsp:nvSpPr>
      <dsp:spPr>
        <a:xfrm>
          <a:off x="5584426" y="0"/>
          <a:ext cx="1495022" cy="299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584426" y="0"/>
        <a:ext cx="1495022" cy="29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0FB633-D144-4569-A134-D30130050FDB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84AC5C-AC26-4A0F-89E5-0DFF660D3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EAA7-8653-4F39-B09D-40F64A54C9A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3B12-9B47-4E08-A6A3-32A433CC0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office.com/b/microsoft-powerpoint/archive/2012/03/26/powerpoint-2010-remove-background.aspx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office.com/b/microsoft-powerpoint/archive/2012/03/26/powerpoint-2010-remove-background.aspx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Mac</a:t>
            </a:r>
            <a:r>
              <a:rPr lang="en-US" baseline="0" dirty="0" smtClean="0"/>
              <a:t> commands:</a:t>
            </a:r>
          </a:p>
          <a:p>
            <a:pPr defTabSz="931774">
              <a:defRPr/>
            </a:pPr>
            <a:r>
              <a:rPr lang="en-US" baseline="0" dirty="0" smtClean="0"/>
              <a:t>There is no Picture Layout option. But you can insert a Picture style Smart Art Graphic and then insert pictures.</a:t>
            </a:r>
          </a:p>
          <a:p>
            <a:pPr defTabSz="931774">
              <a:defRPr/>
            </a:pPr>
            <a:r>
              <a:rPr lang="en-US" baseline="0" dirty="0" smtClean="0"/>
              <a:t>Cropping, placement and corrections work just about the same from the Format Picture Ribbon, or the Format Picture dialog box.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BD0E-DAA8-4BE8-89E1-A1E34DDAB1A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u="sng" dirty="0" smtClean="0">
              <a:hlinkClick r:id="rId3"/>
            </a:endParaRPr>
          </a:p>
          <a:p>
            <a:pPr defTabSz="931774">
              <a:defRPr/>
            </a:pPr>
            <a:r>
              <a:rPr lang="en-US" u="sng" dirty="0" smtClean="0">
                <a:hlinkClick r:id="rId3"/>
              </a:rPr>
              <a:t>http://blogs.office.com/b/microsoft-powerpoint/archive/2012/03/26/powerpoint-2010-remove-background.aspx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BD0E-DAA8-4BE8-89E1-A1E34DDAB1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9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 commands:</a:t>
            </a:r>
          </a:p>
          <a:p>
            <a:r>
              <a:rPr lang="en-US" dirty="0" smtClean="0"/>
              <a:t>Add Transitions and Animation</a:t>
            </a:r>
            <a:r>
              <a:rPr lang="en-US" baseline="0" dirty="0" smtClean="0"/>
              <a:t>s using the Ribbons for each.  Open the Custom Animation Toolbox from the View Menu to edit the animation effect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Fly the GIF</a:t>
            </a:r>
            <a:r>
              <a:rPr lang="en-US" baseline="0" dirty="0" smtClean="0"/>
              <a:t> file across the slide for motion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70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Hide all but every</a:t>
            </a:r>
            <a:r>
              <a:rPr lang="en-US" baseline="0" dirty="0" smtClean="0"/>
              <a:t> third slide </a:t>
            </a:r>
            <a:r>
              <a:rPr lang="en-US" dirty="0" smtClean="0"/>
              <a:t>of the flip book example</a:t>
            </a:r>
            <a:r>
              <a:rPr lang="en-US" baseline="0" dirty="0" smtClean="0"/>
              <a:t> when printing a handout.  The next slide will start an slide advance transition with a zero seconds after previous timing.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5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Moved these slides</a:t>
            </a:r>
            <a:r>
              <a:rPr lang="en-US" baseline="0" dirty="0" smtClean="0"/>
              <a:t> the Tips and Tricks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8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Access Toolbar and Ribbons</a:t>
            </a:r>
          </a:p>
          <a:p>
            <a:pPr lvl="1"/>
            <a:r>
              <a:rPr lang="en-US" dirty="0" smtClean="0"/>
              <a:t>Customize the ribbons and can add commands to the Quick Access Toolbar</a:t>
            </a:r>
          </a:p>
          <a:p>
            <a:r>
              <a:rPr lang="en-US" dirty="0" smtClean="0"/>
              <a:t>Custom Layouts and Themes</a:t>
            </a:r>
          </a:p>
          <a:p>
            <a:pPr lvl="1"/>
            <a:r>
              <a:rPr lang="en-US" dirty="0" smtClean="0"/>
              <a:t>Design your own slide layout using multiple masters</a:t>
            </a:r>
          </a:p>
          <a:p>
            <a:pPr lvl="1"/>
            <a:r>
              <a:rPr lang="en-US" dirty="0" smtClean="0"/>
              <a:t>Create and save your own Themes</a:t>
            </a:r>
          </a:p>
          <a:p>
            <a:endParaRPr lang="en-US" dirty="0" smtClean="0"/>
          </a:p>
          <a:p>
            <a:r>
              <a:rPr lang="en-US" dirty="0" smtClean="0"/>
              <a:t>Right click open space on Ribbon</a:t>
            </a:r>
            <a:r>
              <a:rPr lang="en-US" baseline="0" dirty="0" smtClean="0"/>
              <a:t> or look in Options under the File menu. </a:t>
            </a:r>
          </a:p>
          <a:p>
            <a:r>
              <a:rPr lang="en-US" dirty="0" smtClean="0"/>
              <a:t>Mac commands:</a:t>
            </a:r>
          </a:p>
          <a:p>
            <a:r>
              <a:rPr lang="en-US" dirty="0" smtClean="0"/>
              <a:t>Customize the Toolbars and Menus from the View</a:t>
            </a:r>
            <a:r>
              <a:rPr lang="en-US" baseline="0" dirty="0" smtClean="0"/>
              <a:t> Menu &gt; Toolbars &gt; Customize.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40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Ribbons</a:t>
            </a:r>
          </a:p>
          <a:p>
            <a:pPr lvl="1"/>
            <a:r>
              <a:rPr lang="en-US" dirty="0" smtClean="0"/>
              <a:t>Show and Hide by double clicking</a:t>
            </a:r>
          </a:p>
          <a:p>
            <a:pPr lvl="1"/>
            <a:r>
              <a:rPr lang="en-US" dirty="0" smtClean="0"/>
              <a:t>Keyboard navigation with Alt key</a:t>
            </a:r>
          </a:p>
          <a:p>
            <a:r>
              <a:rPr lang="en-US" dirty="0" smtClean="0"/>
              <a:t>Live Preview</a:t>
            </a:r>
          </a:p>
          <a:p>
            <a:pPr lvl="1"/>
            <a:r>
              <a:rPr lang="en-US" dirty="0" smtClean="0"/>
              <a:t>Rollover galleries to see effects, no more apply and undo</a:t>
            </a:r>
          </a:p>
          <a:p>
            <a:r>
              <a:rPr lang="en-US" dirty="0" smtClean="0"/>
              <a:t>Selection Pane</a:t>
            </a:r>
          </a:p>
          <a:p>
            <a:pPr lvl="1"/>
            <a:r>
              <a:rPr lang="en-US" dirty="0" smtClean="0"/>
              <a:t>Home – Editing – Select - </a:t>
            </a:r>
            <a:r>
              <a:rPr lang="en-US" dirty="0" err="1" smtClean="0"/>
              <a:t>SelectionPane</a:t>
            </a:r>
            <a:endParaRPr lang="en-US" dirty="0" smtClean="0"/>
          </a:p>
          <a:p>
            <a:r>
              <a:rPr lang="en-US" dirty="0" smtClean="0"/>
              <a:t>Window Zoom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Rulers 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[View Ribbon – Show &gt; Ruler]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Guides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[View Ribbon – Show &gt; Guides] or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[Home Ribbon  - Drawing &gt; Arrange &gt; Align &gt; Grid Settings]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Shortcuts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[Right Click] – </a:t>
            </a:r>
            <a:r>
              <a:rPr lang="en-US" dirty="0" err="1" smtClean="0"/>
              <a:t>contexual</a:t>
            </a:r>
            <a:r>
              <a:rPr lang="en-US" dirty="0" smtClean="0"/>
              <a:t> menus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4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locate commands</a:t>
            </a:r>
            <a:r>
              <a:rPr lang="en-US" baseline="0" dirty="0" smtClean="0"/>
              <a:t> I am u</a:t>
            </a:r>
            <a:r>
              <a:rPr lang="en-US" dirty="0" smtClean="0"/>
              <a:t>sing the notation of [Ribbon – Function</a:t>
            </a:r>
            <a:r>
              <a:rPr lang="en-US" baseline="0" dirty="0" smtClean="0"/>
              <a:t> Group &gt;Pull Down &gt;Select]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Rulers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[View Ribbon – Show &gt; Ruler]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Guides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[View Ribbon – Show &gt; Guides] 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[Home Ribbon  - Drawing &gt; Arrange &gt; Align &gt; Grid Settings]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Shortcuts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[Right Click] – </a:t>
            </a:r>
            <a:r>
              <a:rPr lang="en-US" dirty="0" err="1" smtClean="0"/>
              <a:t>contexual</a:t>
            </a:r>
            <a:r>
              <a:rPr lang="en-US" dirty="0" smtClean="0"/>
              <a:t> menus</a:t>
            </a:r>
          </a:p>
          <a:p>
            <a:r>
              <a:rPr lang="en-US" baseline="0" dirty="0" smtClean="0"/>
              <a:t>Mac commands:</a:t>
            </a:r>
          </a:p>
          <a:p>
            <a:r>
              <a:rPr lang="en-US" baseline="0" dirty="0" smtClean="0"/>
              <a:t>Ruler and Guides are in the View Menu.  There is no setting for the grid spacing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Shortcuts - right click or Ctrl left click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Access Toolbar and Ribbons</a:t>
            </a:r>
          </a:p>
          <a:p>
            <a:pPr lvl="1"/>
            <a:r>
              <a:rPr lang="en-US" dirty="0" smtClean="0"/>
              <a:t>Customize the ribbons and can add commands to the Quick Access Toolbar</a:t>
            </a:r>
          </a:p>
          <a:p>
            <a:r>
              <a:rPr lang="en-US" dirty="0" smtClean="0"/>
              <a:t>Custom Layouts and Themes</a:t>
            </a:r>
          </a:p>
          <a:p>
            <a:pPr lvl="1"/>
            <a:r>
              <a:rPr lang="en-US" dirty="0" smtClean="0"/>
              <a:t>Design your own slide layout using multiple masters</a:t>
            </a:r>
          </a:p>
          <a:p>
            <a:pPr lvl="1"/>
            <a:r>
              <a:rPr lang="en-US" dirty="0" smtClean="0"/>
              <a:t>Create and save your own Themes</a:t>
            </a:r>
          </a:p>
          <a:p>
            <a:endParaRPr lang="en-US" dirty="0" smtClean="0"/>
          </a:p>
          <a:p>
            <a:r>
              <a:rPr lang="en-US" dirty="0" smtClean="0"/>
              <a:t>Right click open space on Ribbon</a:t>
            </a:r>
            <a:r>
              <a:rPr lang="en-US" baseline="0" dirty="0" smtClean="0"/>
              <a:t> or look in Options under the File menu. </a:t>
            </a:r>
          </a:p>
          <a:p>
            <a:r>
              <a:rPr lang="en-US" dirty="0" smtClean="0"/>
              <a:t>Mac commands:</a:t>
            </a:r>
          </a:p>
          <a:p>
            <a:r>
              <a:rPr lang="en-US" dirty="0" smtClean="0"/>
              <a:t>Customize the Toolbars and Menus from the View</a:t>
            </a:r>
            <a:r>
              <a:rPr lang="en-US" baseline="0" dirty="0" smtClean="0"/>
              <a:t> Menu &gt; Toolbars &gt; Customize.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4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Autoshapes</a:t>
            </a:r>
            <a:endParaRPr lang="en-US" dirty="0" smtClean="0"/>
          </a:p>
          <a:p>
            <a:pPr lvl="1"/>
            <a:r>
              <a:rPr lang="en-US" dirty="0" smtClean="0"/>
              <a:t>Drawing tools</a:t>
            </a:r>
          </a:p>
          <a:p>
            <a:pPr lvl="1"/>
            <a:r>
              <a:rPr lang="en-US" dirty="0" smtClean="0"/>
              <a:t>Edit shapes, convert to freeform, edit points</a:t>
            </a:r>
          </a:p>
          <a:p>
            <a:r>
              <a:rPr lang="en-US" dirty="0" smtClean="0"/>
              <a:t>Graphic Effects</a:t>
            </a:r>
          </a:p>
          <a:p>
            <a:pPr lvl="1"/>
            <a:r>
              <a:rPr lang="en-US" dirty="0" smtClean="0"/>
              <a:t>Shadows, edges, reflections, glows, 3D…</a:t>
            </a:r>
          </a:p>
          <a:p>
            <a:r>
              <a:rPr lang="en-US" dirty="0" smtClean="0"/>
              <a:t>Text Effects</a:t>
            </a:r>
          </a:p>
          <a:p>
            <a:r>
              <a:rPr lang="en-US" dirty="0" smtClean="0"/>
              <a:t>Smart Art</a:t>
            </a:r>
          </a:p>
          <a:p>
            <a:r>
              <a:rPr lang="en-US" dirty="0" smtClean="0"/>
              <a:t>Animations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7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 commands:</a:t>
            </a:r>
          </a:p>
          <a:p>
            <a:r>
              <a:rPr lang="en-US" dirty="0" smtClean="0"/>
              <a:t>Select object and Right click to Edit Points, Delete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7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u="sng" dirty="0" smtClean="0">
              <a:hlinkClick r:id="rId3"/>
            </a:endParaRPr>
          </a:p>
          <a:p>
            <a:pPr defTabSz="931774">
              <a:defRPr/>
            </a:pPr>
            <a:r>
              <a:rPr lang="en-US" u="sng" dirty="0" smtClean="0">
                <a:hlinkClick r:id="rId3"/>
              </a:rPr>
              <a:t>http://blogs.office.com/b/microsoft-powerpoint/archive/2012/03/26/powerpoint-2010-remove-background.aspx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BD0E-DAA8-4BE8-89E1-A1E34DDAB1A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locate commands</a:t>
            </a:r>
            <a:r>
              <a:rPr lang="en-US" baseline="0" dirty="0" smtClean="0"/>
              <a:t> I am u</a:t>
            </a:r>
            <a:r>
              <a:rPr lang="en-US" dirty="0" smtClean="0"/>
              <a:t>sing the notation of [Ribbon – Function</a:t>
            </a:r>
            <a:r>
              <a:rPr lang="en-US" baseline="0" dirty="0" smtClean="0"/>
              <a:t> Group &gt;Pull Down &gt;Select]</a:t>
            </a:r>
          </a:p>
          <a:p>
            <a:r>
              <a:rPr lang="en-US" baseline="0" dirty="0" smtClean="0"/>
              <a:t>Mac commands:</a:t>
            </a:r>
          </a:p>
          <a:p>
            <a:r>
              <a:rPr lang="en-US" baseline="0" dirty="0" smtClean="0"/>
              <a:t>Ruler and Guides are in the View Menu.  There is no setting for the grid spacing</a:t>
            </a:r>
          </a:p>
          <a:p>
            <a:r>
              <a:rPr lang="en-US" baseline="0" dirty="0" smtClean="0"/>
              <a:t>Shortcuts - right click or Ctrl left 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 commands:</a:t>
            </a:r>
          </a:p>
          <a:p>
            <a:r>
              <a:rPr lang="en-US" dirty="0" smtClean="0"/>
              <a:t>Hyperlink is in the Insert Menu.</a:t>
            </a:r>
            <a:r>
              <a:rPr lang="en-US" baseline="0" dirty="0" smtClean="0"/>
              <a:t>  Actions settings are available with a right click (Ctrl click)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5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 commands:</a:t>
            </a:r>
          </a:p>
          <a:p>
            <a:r>
              <a:rPr lang="en-US" dirty="0" smtClean="0"/>
              <a:t>Paste text using the Edit Menu &gt; Paste special &gt; Unformatted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Paste Excel Charts using the Menu &gt; Paste special &gt; Microsoft Office Drawing</a:t>
            </a:r>
            <a:r>
              <a:rPr lang="en-US" baseline="0" dirty="0" smtClean="0"/>
              <a:t> Object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Ungrouping of the chart object is not an option.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5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6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 commands:</a:t>
            </a:r>
          </a:p>
          <a:p>
            <a:r>
              <a:rPr lang="en-US" dirty="0" smtClean="0"/>
              <a:t>Select object and Right click to Edit Points, Delete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3B12-9B47-4E08-A6A3-32A433CC08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7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BD0E-DAA8-4BE8-89E1-A1E34DDAB1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A4EE3B-96B3-49BD-BA54-1B9F9CF7D5B7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7271C8-9A29-4866-A784-A5370F83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Office 2010</a:t>
            </a:r>
          </a:p>
          <a:p>
            <a:r>
              <a:rPr lang="en-US" dirty="0" smtClean="0"/>
              <a:t>Dave Izzo</a:t>
            </a:r>
          </a:p>
          <a:p>
            <a:r>
              <a:rPr lang="en-US" dirty="0" smtClean="0"/>
              <a:t>Biomedical Libraries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tools</a:t>
            </a:r>
          </a:p>
        </p:txBody>
      </p:sp>
      <p:pic>
        <p:nvPicPr>
          <p:cNvPr id="24579" name="Picture 3" descr="allto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2994025" cy="4953000"/>
          </a:xfrm>
          <a:prstGeom prst="rect">
            <a:avLst/>
          </a:prstGeom>
          <a:noFill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90999" y="1524000"/>
            <a:ext cx="4724401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With the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“Curve” tool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you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click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once to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set points and it draws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a smooth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curve through those points.  Double click to end the line.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191000" y="3200400"/>
            <a:ext cx="4724400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The “Freeform” tool draws straight lines between mouse clicks and curved lines if you move the mouse with the button down. Click on the start point to make a closed shape.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191000" y="5153561"/>
            <a:ext cx="47244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The “Pencil” tools allows you to scribble any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shape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by drawing with the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mouse button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held down. Release at the starting point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 to close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the shape outline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29000" y="1981200"/>
            <a:ext cx="609600" cy="609600"/>
            <a:chOff x="1828800" y="685800"/>
            <a:chExt cx="609600" cy="609600"/>
          </a:xfrm>
        </p:grpSpPr>
        <p:sp>
          <p:nvSpPr>
            <p:cNvPr id="11" name="Rectangle 10"/>
            <p:cNvSpPr/>
            <p:nvPr/>
          </p:nvSpPr>
          <p:spPr>
            <a:xfrm>
              <a:off x="1828800" y="685800"/>
              <a:ext cx="609600" cy="609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05000" y="762000"/>
              <a:ext cx="457200" cy="442333"/>
            </a:xfrm>
            <a:custGeom>
              <a:avLst/>
              <a:gdLst>
                <a:gd name="connsiteX0" fmla="*/ 0 w 334537"/>
                <a:gd name="connsiteY0" fmla="*/ 256479 h 518533"/>
                <a:gd name="connsiteX1" fmla="*/ 122664 w 334537"/>
                <a:gd name="connsiteY1" fmla="*/ 33454 h 518533"/>
                <a:gd name="connsiteX2" fmla="*/ 245327 w 334537"/>
                <a:gd name="connsiteY2" fmla="*/ 457201 h 518533"/>
                <a:gd name="connsiteX3" fmla="*/ 334537 w 334537"/>
                <a:gd name="connsiteY3" fmla="*/ 401445 h 518533"/>
                <a:gd name="connsiteX4" fmla="*/ 334537 w 334537"/>
                <a:gd name="connsiteY4" fmla="*/ 401445 h 51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537" h="518533">
                  <a:moveTo>
                    <a:pt x="0" y="256479"/>
                  </a:moveTo>
                  <a:cubicBezTo>
                    <a:pt x="40888" y="128239"/>
                    <a:pt x="81776" y="0"/>
                    <a:pt x="122664" y="33454"/>
                  </a:cubicBezTo>
                  <a:cubicBezTo>
                    <a:pt x="163552" y="66908"/>
                    <a:pt x="210015" y="395869"/>
                    <a:pt x="245327" y="457201"/>
                  </a:cubicBezTo>
                  <a:cubicBezTo>
                    <a:pt x="280639" y="518533"/>
                    <a:pt x="334537" y="401445"/>
                    <a:pt x="334537" y="401445"/>
                  </a:cubicBezTo>
                  <a:lnTo>
                    <a:pt x="334537" y="40144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29000" y="3733800"/>
            <a:ext cx="609600" cy="609600"/>
            <a:chOff x="3174522" y="3775496"/>
            <a:chExt cx="609600" cy="609600"/>
          </a:xfrm>
        </p:grpSpPr>
        <p:sp>
          <p:nvSpPr>
            <p:cNvPr id="13" name="Rectangle 12"/>
            <p:cNvSpPr/>
            <p:nvPr/>
          </p:nvSpPr>
          <p:spPr>
            <a:xfrm>
              <a:off x="3174522" y="3775496"/>
              <a:ext cx="609600" cy="609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76600" y="3860800"/>
              <a:ext cx="398305" cy="406400"/>
            </a:xfrm>
            <a:custGeom>
              <a:avLst/>
              <a:gdLst>
                <a:gd name="connsiteX0" fmla="*/ 277091 w 377523"/>
                <a:gd name="connsiteY0" fmla="*/ 0 h 290945"/>
                <a:gd name="connsiteX1" fmla="*/ 110836 w 377523"/>
                <a:gd name="connsiteY1" fmla="*/ 0 h 290945"/>
                <a:gd name="connsiteX2" fmla="*/ 0 w 377523"/>
                <a:gd name="connsiteY2" fmla="*/ 152400 h 290945"/>
                <a:gd name="connsiteX3" fmla="*/ 13854 w 377523"/>
                <a:gd name="connsiteY3" fmla="*/ 290945 h 290945"/>
                <a:gd name="connsiteX4" fmla="*/ 346363 w 377523"/>
                <a:gd name="connsiteY4" fmla="*/ 277091 h 290945"/>
                <a:gd name="connsiteX5" fmla="*/ 360218 w 377523"/>
                <a:gd name="connsiteY5" fmla="*/ 152400 h 290945"/>
                <a:gd name="connsiteX6" fmla="*/ 221673 w 377523"/>
                <a:gd name="connsiteY6" fmla="*/ 110836 h 290945"/>
                <a:gd name="connsiteX7" fmla="*/ 235527 w 377523"/>
                <a:gd name="connsiteY7" fmla="*/ 69273 h 290945"/>
                <a:gd name="connsiteX8" fmla="*/ 277091 w 377523"/>
                <a:gd name="connsiteY8" fmla="*/ 55418 h 290945"/>
                <a:gd name="connsiteX9" fmla="*/ 277091 w 377523"/>
                <a:gd name="connsiteY9" fmla="*/ 0 h 290945"/>
                <a:gd name="connsiteX0" fmla="*/ 277091 w 377523"/>
                <a:gd name="connsiteY0" fmla="*/ 0 h 332509"/>
                <a:gd name="connsiteX1" fmla="*/ 110836 w 377523"/>
                <a:gd name="connsiteY1" fmla="*/ 0 h 332509"/>
                <a:gd name="connsiteX2" fmla="*/ 0 w 377523"/>
                <a:gd name="connsiteY2" fmla="*/ 152400 h 332509"/>
                <a:gd name="connsiteX3" fmla="*/ 13854 w 377523"/>
                <a:gd name="connsiteY3" fmla="*/ 290945 h 332509"/>
                <a:gd name="connsiteX4" fmla="*/ 360218 w 377523"/>
                <a:gd name="connsiteY4" fmla="*/ 332509 h 332509"/>
                <a:gd name="connsiteX5" fmla="*/ 360218 w 377523"/>
                <a:gd name="connsiteY5" fmla="*/ 152400 h 332509"/>
                <a:gd name="connsiteX6" fmla="*/ 221673 w 377523"/>
                <a:gd name="connsiteY6" fmla="*/ 110836 h 332509"/>
                <a:gd name="connsiteX7" fmla="*/ 235527 w 377523"/>
                <a:gd name="connsiteY7" fmla="*/ 69273 h 332509"/>
                <a:gd name="connsiteX8" fmla="*/ 277091 w 377523"/>
                <a:gd name="connsiteY8" fmla="*/ 55418 h 332509"/>
                <a:gd name="connsiteX9" fmla="*/ 277091 w 377523"/>
                <a:gd name="connsiteY9" fmla="*/ 0 h 332509"/>
                <a:gd name="connsiteX0" fmla="*/ 277091 w 377523"/>
                <a:gd name="connsiteY0" fmla="*/ 0 h 332509"/>
                <a:gd name="connsiteX1" fmla="*/ 110836 w 377523"/>
                <a:gd name="connsiteY1" fmla="*/ 0 h 332509"/>
                <a:gd name="connsiteX2" fmla="*/ 0 w 377523"/>
                <a:gd name="connsiteY2" fmla="*/ 152400 h 332509"/>
                <a:gd name="connsiteX3" fmla="*/ 55418 w 377523"/>
                <a:gd name="connsiteY3" fmla="*/ 332509 h 332509"/>
                <a:gd name="connsiteX4" fmla="*/ 360218 w 377523"/>
                <a:gd name="connsiteY4" fmla="*/ 332509 h 332509"/>
                <a:gd name="connsiteX5" fmla="*/ 360218 w 377523"/>
                <a:gd name="connsiteY5" fmla="*/ 152400 h 332509"/>
                <a:gd name="connsiteX6" fmla="*/ 221673 w 377523"/>
                <a:gd name="connsiteY6" fmla="*/ 110836 h 332509"/>
                <a:gd name="connsiteX7" fmla="*/ 235527 w 377523"/>
                <a:gd name="connsiteY7" fmla="*/ 69273 h 332509"/>
                <a:gd name="connsiteX8" fmla="*/ 277091 w 377523"/>
                <a:gd name="connsiteY8" fmla="*/ 55418 h 332509"/>
                <a:gd name="connsiteX9" fmla="*/ 277091 w 377523"/>
                <a:gd name="connsiteY9" fmla="*/ 0 h 332509"/>
                <a:gd name="connsiteX0" fmla="*/ 297873 w 398305"/>
                <a:gd name="connsiteY0" fmla="*/ 0 h 332509"/>
                <a:gd name="connsiteX1" fmla="*/ 131618 w 398305"/>
                <a:gd name="connsiteY1" fmla="*/ 0 h 332509"/>
                <a:gd name="connsiteX2" fmla="*/ 20782 w 398305"/>
                <a:gd name="connsiteY2" fmla="*/ 152400 h 332509"/>
                <a:gd name="connsiteX3" fmla="*/ 0 w 398305"/>
                <a:gd name="connsiteY3" fmla="*/ 332509 h 332509"/>
                <a:gd name="connsiteX4" fmla="*/ 381000 w 398305"/>
                <a:gd name="connsiteY4" fmla="*/ 332509 h 332509"/>
                <a:gd name="connsiteX5" fmla="*/ 381000 w 398305"/>
                <a:gd name="connsiteY5" fmla="*/ 152400 h 332509"/>
                <a:gd name="connsiteX6" fmla="*/ 242455 w 398305"/>
                <a:gd name="connsiteY6" fmla="*/ 110836 h 332509"/>
                <a:gd name="connsiteX7" fmla="*/ 256309 w 398305"/>
                <a:gd name="connsiteY7" fmla="*/ 69273 h 332509"/>
                <a:gd name="connsiteX8" fmla="*/ 297873 w 398305"/>
                <a:gd name="connsiteY8" fmla="*/ 55418 h 332509"/>
                <a:gd name="connsiteX9" fmla="*/ 297873 w 398305"/>
                <a:gd name="connsiteY9" fmla="*/ 0 h 332509"/>
                <a:gd name="connsiteX0" fmla="*/ 297873 w 398305"/>
                <a:gd name="connsiteY0" fmla="*/ 0 h 332509"/>
                <a:gd name="connsiteX1" fmla="*/ 131618 w 398305"/>
                <a:gd name="connsiteY1" fmla="*/ 0 h 332509"/>
                <a:gd name="connsiteX2" fmla="*/ 0 w 398305"/>
                <a:gd name="connsiteY2" fmla="*/ 103909 h 332509"/>
                <a:gd name="connsiteX3" fmla="*/ 0 w 398305"/>
                <a:gd name="connsiteY3" fmla="*/ 332509 h 332509"/>
                <a:gd name="connsiteX4" fmla="*/ 381000 w 398305"/>
                <a:gd name="connsiteY4" fmla="*/ 332509 h 332509"/>
                <a:gd name="connsiteX5" fmla="*/ 381000 w 398305"/>
                <a:gd name="connsiteY5" fmla="*/ 152400 h 332509"/>
                <a:gd name="connsiteX6" fmla="*/ 242455 w 398305"/>
                <a:gd name="connsiteY6" fmla="*/ 110836 h 332509"/>
                <a:gd name="connsiteX7" fmla="*/ 256309 w 398305"/>
                <a:gd name="connsiteY7" fmla="*/ 69273 h 332509"/>
                <a:gd name="connsiteX8" fmla="*/ 297873 w 398305"/>
                <a:gd name="connsiteY8" fmla="*/ 55418 h 332509"/>
                <a:gd name="connsiteX9" fmla="*/ 297873 w 398305"/>
                <a:gd name="connsiteY9" fmla="*/ 0 h 332509"/>
                <a:gd name="connsiteX0" fmla="*/ 297873 w 398305"/>
                <a:gd name="connsiteY0" fmla="*/ 48491 h 381000"/>
                <a:gd name="connsiteX1" fmla="*/ 76200 w 398305"/>
                <a:gd name="connsiteY1" fmla="*/ 0 h 381000"/>
                <a:gd name="connsiteX2" fmla="*/ 0 w 398305"/>
                <a:gd name="connsiteY2" fmla="*/ 152400 h 381000"/>
                <a:gd name="connsiteX3" fmla="*/ 0 w 398305"/>
                <a:gd name="connsiteY3" fmla="*/ 381000 h 381000"/>
                <a:gd name="connsiteX4" fmla="*/ 381000 w 398305"/>
                <a:gd name="connsiteY4" fmla="*/ 381000 h 381000"/>
                <a:gd name="connsiteX5" fmla="*/ 381000 w 398305"/>
                <a:gd name="connsiteY5" fmla="*/ 200891 h 381000"/>
                <a:gd name="connsiteX6" fmla="*/ 242455 w 398305"/>
                <a:gd name="connsiteY6" fmla="*/ 159327 h 381000"/>
                <a:gd name="connsiteX7" fmla="*/ 256309 w 398305"/>
                <a:gd name="connsiteY7" fmla="*/ 117764 h 381000"/>
                <a:gd name="connsiteX8" fmla="*/ 297873 w 398305"/>
                <a:gd name="connsiteY8" fmla="*/ 103909 h 381000"/>
                <a:gd name="connsiteX9" fmla="*/ 297873 w 398305"/>
                <a:gd name="connsiteY9" fmla="*/ 48491 h 381000"/>
                <a:gd name="connsiteX0" fmla="*/ 304800 w 398305"/>
                <a:gd name="connsiteY0" fmla="*/ 0 h 381000"/>
                <a:gd name="connsiteX1" fmla="*/ 76200 w 398305"/>
                <a:gd name="connsiteY1" fmla="*/ 0 h 381000"/>
                <a:gd name="connsiteX2" fmla="*/ 0 w 398305"/>
                <a:gd name="connsiteY2" fmla="*/ 152400 h 381000"/>
                <a:gd name="connsiteX3" fmla="*/ 0 w 398305"/>
                <a:gd name="connsiteY3" fmla="*/ 381000 h 381000"/>
                <a:gd name="connsiteX4" fmla="*/ 381000 w 398305"/>
                <a:gd name="connsiteY4" fmla="*/ 381000 h 381000"/>
                <a:gd name="connsiteX5" fmla="*/ 381000 w 398305"/>
                <a:gd name="connsiteY5" fmla="*/ 200891 h 381000"/>
                <a:gd name="connsiteX6" fmla="*/ 242455 w 398305"/>
                <a:gd name="connsiteY6" fmla="*/ 159327 h 381000"/>
                <a:gd name="connsiteX7" fmla="*/ 256309 w 398305"/>
                <a:gd name="connsiteY7" fmla="*/ 117764 h 381000"/>
                <a:gd name="connsiteX8" fmla="*/ 297873 w 398305"/>
                <a:gd name="connsiteY8" fmla="*/ 103909 h 381000"/>
                <a:gd name="connsiteX9" fmla="*/ 304800 w 398305"/>
                <a:gd name="connsiteY9" fmla="*/ 0 h 381000"/>
                <a:gd name="connsiteX0" fmla="*/ 304800 w 398305"/>
                <a:gd name="connsiteY0" fmla="*/ 0 h 381000"/>
                <a:gd name="connsiteX1" fmla="*/ 76200 w 398305"/>
                <a:gd name="connsiteY1" fmla="*/ 0 h 381000"/>
                <a:gd name="connsiteX2" fmla="*/ 0 w 398305"/>
                <a:gd name="connsiteY2" fmla="*/ 152400 h 381000"/>
                <a:gd name="connsiteX3" fmla="*/ 0 w 398305"/>
                <a:gd name="connsiteY3" fmla="*/ 381000 h 381000"/>
                <a:gd name="connsiteX4" fmla="*/ 381000 w 398305"/>
                <a:gd name="connsiteY4" fmla="*/ 381000 h 381000"/>
                <a:gd name="connsiteX5" fmla="*/ 381000 w 398305"/>
                <a:gd name="connsiteY5" fmla="*/ 228600 h 381000"/>
                <a:gd name="connsiteX6" fmla="*/ 242455 w 398305"/>
                <a:gd name="connsiteY6" fmla="*/ 159327 h 381000"/>
                <a:gd name="connsiteX7" fmla="*/ 256309 w 398305"/>
                <a:gd name="connsiteY7" fmla="*/ 117764 h 381000"/>
                <a:gd name="connsiteX8" fmla="*/ 297873 w 398305"/>
                <a:gd name="connsiteY8" fmla="*/ 103909 h 381000"/>
                <a:gd name="connsiteX9" fmla="*/ 304800 w 398305"/>
                <a:gd name="connsiteY9" fmla="*/ 0 h 381000"/>
                <a:gd name="connsiteX0" fmla="*/ 304800 w 398305"/>
                <a:gd name="connsiteY0" fmla="*/ 0 h 381000"/>
                <a:gd name="connsiteX1" fmla="*/ 76200 w 398305"/>
                <a:gd name="connsiteY1" fmla="*/ 0 h 381000"/>
                <a:gd name="connsiteX2" fmla="*/ 0 w 398305"/>
                <a:gd name="connsiteY2" fmla="*/ 152400 h 381000"/>
                <a:gd name="connsiteX3" fmla="*/ 0 w 398305"/>
                <a:gd name="connsiteY3" fmla="*/ 381000 h 381000"/>
                <a:gd name="connsiteX4" fmla="*/ 381000 w 398305"/>
                <a:gd name="connsiteY4" fmla="*/ 381000 h 381000"/>
                <a:gd name="connsiteX5" fmla="*/ 381000 w 398305"/>
                <a:gd name="connsiteY5" fmla="*/ 228600 h 381000"/>
                <a:gd name="connsiteX6" fmla="*/ 304800 w 398305"/>
                <a:gd name="connsiteY6" fmla="*/ 228600 h 381000"/>
                <a:gd name="connsiteX7" fmla="*/ 256309 w 398305"/>
                <a:gd name="connsiteY7" fmla="*/ 117764 h 381000"/>
                <a:gd name="connsiteX8" fmla="*/ 297873 w 398305"/>
                <a:gd name="connsiteY8" fmla="*/ 103909 h 381000"/>
                <a:gd name="connsiteX9" fmla="*/ 304800 w 398305"/>
                <a:gd name="connsiteY9" fmla="*/ 0 h 381000"/>
                <a:gd name="connsiteX0" fmla="*/ 304800 w 398305"/>
                <a:gd name="connsiteY0" fmla="*/ 0 h 381000"/>
                <a:gd name="connsiteX1" fmla="*/ 76200 w 398305"/>
                <a:gd name="connsiteY1" fmla="*/ 0 h 381000"/>
                <a:gd name="connsiteX2" fmla="*/ 0 w 398305"/>
                <a:gd name="connsiteY2" fmla="*/ 152400 h 381000"/>
                <a:gd name="connsiteX3" fmla="*/ 0 w 398305"/>
                <a:gd name="connsiteY3" fmla="*/ 381000 h 381000"/>
                <a:gd name="connsiteX4" fmla="*/ 381000 w 398305"/>
                <a:gd name="connsiteY4" fmla="*/ 381000 h 381000"/>
                <a:gd name="connsiteX5" fmla="*/ 381000 w 398305"/>
                <a:gd name="connsiteY5" fmla="*/ 228600 h 381000"/>
                <a:gd name="connsiteX6" fmla="*/ 304800 w 398305"/>
                <a:gd name="connsiteY6" fmla="*/ 228600 h 381000"/>
                <a:gd name="connsiteX7" fmla="*/ 228600 w 398305"/>
                <a:gd name="connsiteY7" fmla="*/ 152400 h 381000"/>
                <a:gd name="connsiteX8" fmla="*/ 297873 w 398305"/>
                <a:gd name="connsiteY8" fmla="*/ 103909 h 381000"/>
                <a:gd name="connsiteX9" fmla="*/ 304800 w 398305"/>
                <a:gd name="connsiteY9" fmla="*/ 0 h 381000"/>
                <a:gd name="connsiteX0" fmla="*/ 304800 w 398305"/>
                <a:gd name="connsiteY0" fmla="*/ 0 h 381000"/>
                <a:gd name="connsiteX1" fmla="*/ 76200 w 398305"/>
                <a:gd name="connsiteY1" fmla="*/ 0 h 381000"/>
                <a:gd name="connsiteX2" fmla="*/ 0 w 398305"/>
                <a:gd name="connsiteY2" fmla="*/ 152400 h 381000"/>
                <a:gd name="connsiteX3" fmla="*/ 0 w 398305"/>
                <a:gd name="connsiteY3" fmla="*/ 381000 h 381000"/>
                <a:gd name="connsiteX4" fmla="*/ 381000 w 398305"/>
                <a:gd name="connsiteY4" fmla="*/ 381000 h 381000"/>
                <a:gd name="connsiteX5" fmla="*/ 381000 w 398305"/>
                <a:gd name="connsiteY5" fmla="*/ 228600 h 381000"/>
                <a:gd name="connsiteX6" fmla="*/ 304800 w 398305"/>
                <a:gd name="connsiteY6" fmla="*/ 228600 h 381000"/>
                <a:gd name="connsiteX7" fmla="*/ 228600 w 398305"/>
                <a:gd name="connsiteY7" fmla="*/ 152400 h 381000"/>
                <a:gd name="connsiteX8" fmla="*/ 297873 w 398305"/>
                <a:gd name="connsiteY8" fmla="*/ 103909 h 381000"/>
                <a:gd name="connsiteX9" fmla="*/ 304800 w 398305"/>
                <a:gd name="connsiteY9" fmla="*/ 0 h 381000"/>
                <a:gd name="connsiteX0" fmla="*/ 304800 w 398305"/>
                <a:gd name="connsiteY0" fmla="*/ 0 h 381000"/>
                <a:gd name="connsiteX1" fmla="*/ 76200 w 398305"/>
                <a:gd name="connsiteY1" fmla="*/ 0 h 381000"/>
                <a:gd name="connsiteX2" fmla="*/ 0 w 398305"/>
                <a:gd name="connsiteY2" fmla="*/ 152400 h 381000"/>
                <a:gd name="connsiteX3" fmla="*/ 0 w 398305"/>
                <a:gd name="connsiteY3" fmla="*/ 381000 h 381000"/>
                <a:gd name="connsiteX4" fmla="*/ 381000 w 398305"/>
                <a:gd name="connsiteY4" fmla="*/ 381000 h 381000"/>
                <a:gd name="connsiteX5" fmla="*/ 381000 w 398305"/>
                <a:gd name="connsiteY5" fmla="*/ 228600 h 381000"/>
                <a:gd name="connsiteX6" fmla="*/ 304800 w 398305"/>
                <a:gd name="connsiteY6" fmla="*/ 228600 h 381000"/>
                <a:gd name="connsiteX7" fmla="*/ 228600 w 398305"/>
                <a:gd name="connsiteY7" fmla="*/ 152400 h 381000"/>
                <a:gd name="connsiteX8" fmla="*/ 297873 w 398305"/>
                <a:gd name="connsiteY8" fmla="*/ 103909 h 381000"/>
                <a:gd name="connsiteX9" fmla="*/ 304800 w 398305"/>
                <a:gd name="connsiteY9" fmla="*/ 0 h 381000"/>
                <a:gd name="connsiteX0" fmla="*/ 304800 w 398305"/>
                <a:gd name="connsiteY0" fmla="*/ 0 h 381000"/>
                <a:gd name="connsiteX1" fmla="*/ 76200 w 398305"/>
                <a:gd name="connsiteY1" fmla="*/ 0 h 381000"/>
                <a:gd name="connsiteX2" fmla="*/ 0 w 398305"/>
                <a:gd name="connsiteY2" fmla="*/ 152400 h 381000"/>
                <a:gd name="connsiteX3" fmla="*/ 0 w 398305"/>
                <a:gd name="connsiteY3" fmla="*/ 381000 h 381000"/>
                <a:gd name="connsiteX4" fmla="*/ 381000 w 398305"/>
                <a:gd name="connsiteY4" fmla="*/ 381000 h 381000"/>
                <a:gd name="connsiteX5" fmla="*/ 381000 w 398305"/>
                <a:gd name="connsiteY5" fmla="*/ 228600 h 381000"/>
                <a:gd name="connsiteX6" fmla="*/ 304800 w 398305"/>
                <a:gd name="connsiteY6" fmla="*/ 228600 h 381000"/>
                <a:gd name="connsiteX7" fmla="*/ 228600 w 398305"/>
                <a:gd name="connsiteY7" fmla="*/ 152400 h 381000"/>
                <a:gd name="connsiteX8" fmla="*/ 297873 w 398305"/>
                <a:gd name="connsiteY8" fmla="*/ 103909 h 381000"/>
                <a:gd name="connsiteX9" fmla="*/ 304800 w 398305"/>
                <a:gd name="connsiteY9" fmla="*/ 0 h 381000"/>
                <a:gd name="connsiteX0" fmla="*/ 304800 w 398305"/>
                <a:gd name="connsiteY0" fmla="*/ 0 h 381000"/>
                <a:gd name="connsiteX1" fmla="*/ 76200 w 398305"/>
                <a:gd name="connsiteY1" fmla="*/ 0 h 381000"/>
                <a:gd name="connsiteX2" fmla="*/ 0 w 398305"/>
                <a:gd name="connsiteY2" fmla="*/ 152400 h 381000"/>
                <a:gd name="connsiteX3" fmla="*/ 0 w 398305"/>
                <a:gd name="connsiteY3" fmla="*/ 381000 h 381000"/>
                <a:gd name="connsiteX4" fmla="*/ 381000 w 398305"/>
                <a:gd name="connsiteY4" fmla="*/ 381000 h 381000"/>
                <a:gd name="connsiteX5" fmla="*/ 381000 w 398305"/>
                <a:gd name="connsiteY5" fmla="*/ 228600 h 381000"/>
                <a:gd name="connsiteX6" fmla="*/ 304800 w 398305"/>
                <a:gd name="connsiteY6" fmla="*/ 228600 h 381000"/>
                <a:gd name="connsiteX7" fmla="*/ 228600 w 398305"/>
                <a:gd name="connsiteY7" fmla="*/ 152400 h 381000"/>
                <a:gd name="connsiteX8" fmla="*/ 304800 w 398305"/>
                <a:gd name="connsiteY8" fmla="*/ 76200 h 381000"/>
                <a:gd name="connsiteX9" fmla="*/ 304800 w 398305"/>
                <a:gd name="connsiteY9" fmla="*/ 0 h 381000"/>
                <a:gd name="connsiteX0" fmla="*/ 304800 w 398305"/>
                <a:gd name="connsiteY0" fmla="*/ 25400 h 406400"/>
                <a:gd name="connsiteX1" fmla="*/ 76200 w 398305"/>
                <a:gd name="connsiteY1" fmla="*/ 25400 h 406400"/>
                <a:gd name="connsiteX2" fmla="*/ 0 w 398305"/>
                <a:gd name="connsiteY2" fmla="*/ 177800 h 406400"/>
                <a:gd name="connsiteX3" fmla="*/ 0 w 398305"/>
                <a:gd name="connsiteY3" fmla="*/ 406400 h 406400"/>
                <a:gd name="connsiteX4" fmla="*/ 381000 w 398305"/>
                <a:gd name="connsiteY4" fmla="*/ 406400 h 406400"/>
                <a:gd name="connsiteX5" fmla="*/ 381000 w 398305"/>
                <a:gd name="connsiteY5" fmla="*/ 254000 h 406400"/>
                <a:gd name="connsiteX6" fmla="*/ 304800 w 398305"/>
                <a:gd name="connsiteY6" fmla="*/ 254000 h 406400"/>
                <a:gd name="connsiteX7" fmla="*/ 228600 w 398305"/>
                <a:gd name="connsiteY7" fmla="*/ 177800 h 406400"/>
                <a:gd name="connsiteX8" fmla="*/ 304800 w 398305"/>
                <a:gd name="connsiteY8" fmla="*/ 101600 h 406400"/>
                <a:gd name="connsiteX9" fmla="*/ 304800 w 398305"/>
                <a:gd name="connsiteY9" fmla="*/ 25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305" h="406400">
                  <a:moveTo>
                    <a:pt x="304800" y="25400"/>
                  </a:moveTo>
                  <a:lnTo>
                    <a:pt x="76200" y="25400"/>
                  </a:lnTo>
                  <a:lnTo>
                    <a:pt x="0" y="177800"/>
                  </a:lnTo>
                  <a:lnTo>
                    <a:pt x="0" y="406400"/>
                  </a:lnTo>
                  <a:lnTo>
                    <a:pt x="381000" y="406400"/>
                  </a:lnTo>
                  <a:cubicBezTo>
                    <a:pt x="385618" y="364836"/>
                    <a:pt x="398305" y="292071"/>
                    <a:pt x="381000" y="254000"/>
                  </a:cubicBezTo>
                  <a:cubicBezTo>
                    <a:pt x="376676" y="244487"/>
                    <a:pt x="325404" y="259151"/>
                    <a:pt x="304800" y="254000"/>
                  </a:cubicBezTo>
                  <a:cubicBezTo>
                    <a:pt x="239917" y="240146"/>
                    <a:pt x="229754" y="198582"/>
                    <a:pt x="228600" y="177800"/>
                  </a:cubicBezTo>
                  <a:cubicBezTo>
                    <a:pt x="251730" y="120174"/>
                    <a:pt x="292100" y="127000"/>
                    <a:pt x="304800" y="101600"/>
                  </a:cubicBezTo>
                  <a:cubicBezTo>
                    <a:pt x="348482" y="0"/>
                    <a:pt x="318654" y="39254"/>
                    <a:pt x="304800" y="25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29000" y="5410200"/>
            <a:ext cx="609600" cy="609600"/>
            <a:chOff x="3200400" y="4953000"/>
            <a:chExt cx="609600" cy="609600"/>
          </a:xfrm>
        </p:grpSpPr>
        <p:sp>
          <p:nvSpPr>
            <p:cNvPr id="14" name="Rectangle 13"/>
            <p:cNvSpPr/>
            <p:nvPr/>
          </p:nvSpPr>
          <p:spPr>
            <a:xfrm>
              <a:off x="3200400" y="4953000"/>
              <a:ext cx="609600" cy="609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35550" y="5003325"/>
              <a:ext cx="337761" cy="506083"/>
            </a:xfrm>
            <a:custGeom>
              <a:avLst/>
              <a:gdLst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94890 w 256414"/>
                <a:gd name="connsiteY6" fmla="*/ 112143 h 414068"/>
                <a:gd name="connsiteX7" fmla="*/ 120770 w 256414"/>
                <a:gd name="connsiteY7" fmla="*/ 103517 h 414068"/>
                <a:gd name="connsiteX8" fmla="*/ 189781 w 256414"/>
                <a:gd name="connsiteY8" fmla="*/ 86264 h 414068"/>
                <a:gd name="connsiteX9" fmla="*/ 189781 w 256414"/>
                <a:gd name="connsiteY9" fmla="*/ 155276 h 414068"/>
                <a:gd name="connsiteX10" fmla="*/ 163902 w 256414"/>
                <a:gd name="connsiteY10" fmla="*/ 172528 h 414068"/>
                <a:gd name="connsiteX11" fmla="*/ 129396 w 256414"/>
                <a:gd name="connsiteY11" fmla="*/ 224287 h 414068"/>
                <a:gd name="connsiteX12" fmla="*/ 112143 w 256414"/>
                <a:gd name="connsiteY12" fmla="*/ 250166 h 414068"/>
                <a:gd name="connsiteX13" fmla="*/ 120770 w 256414"/>
                <a:gd name="connsiteY13" fmla="*/ 310551 h 414068"/>
                <a:gd name="connsiteX14" fmla="*/ 146649 w 256414"/>
                <a:gd name="connsiteY14" fmla="*/ 327804 h 414068"/>
                <a:gd name="connsiteX15" fmla="*/ 198407 w 256414"/>
                <a:gd name="connsiteY15" fmla="*/ 345057 h 414068"/>
                <a:gd name="connsiteX16" fmla="*/ 224287 w 256414"/>
                <a:gd name="connsiteY16" fmla="*/ 327804 h 414068"/>
                <a:gd name="connsiteX17" fmla="*/ 250166 w 256414"/>
                <a:gd name="connsiteY17" fmla="*/ 319177 h 414068"/>
                <a:gd name="connsiteX18" fmla="*/ 207034 w 256414"/>
                <a:gd name="connsiteY18" fmla="*/ 250166 h 414068"/>
                <a:gd name="connsiteX19" fmla="*/ 163902 w 256414"/>
                <a:gd name="connsiteY19" fmla="*/ 327804 h 414068"/>
                <a:gd name="connsiteX20" fmla="*/ 181155 w 256414"/>
                <a:gd name="connsiteY20" fmla="*/ 379562 h 414068"/>
                <a:gd name="connsiteX21" fmla="*/ 189781 w 256414"/>
                <a:gd name="connsiteY21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94890 w 256414"/>
                <a:gd name="connsiteY6" fmla="*/ 112143 h 414068"/>
                <a:gd name="connsiteX7" fmla="*/ 120770 w 256414"/>
                <a:gd name="connsiteY7" fmla="*/ 103517 h 414068"/>
                <a:gd name="connsiteX8" fmla="*/ 178544 w 256414"/>
                <a:gd name="connsiteY8" fmla="*/ 83518 h 414068"/>
                <a:gd name="connsiteX9" fmla="*/ 189781 w 256414"/>
                <a:gd name="connsiteY9" fmla="*/ 155276 h 414068"/>
                <a:gd name="connsiteX10" fmla="*/ 163902 w 256414"/>
                <a:gd name="connsiteY10" fmla="*/ 172528 h 414068"/>
                <a:gd name="connsiteX11" fmla="*/ 129396 w 256414"/>
                <a:gd name="connsiteY11" fmla="*/ 224287 h 414068"/>
                <a:gd name="connsiteX12" fmla="*/ 112143 w 256414"/>
                <a:gd name="connsiteY12" fmla="*/ 250166 h 414068"/>
                <a:gd name="connsiteX13" fmla="*/ 120770 w 256414"/>
                <a:gd name="connsiteY13" fmla="*/ 310551 h 414068"/>
                <a:gd name="connsiteX14" fmla="*/ 146649 w 256414"/>
                <a:gd name="connsiteY14" fmla="*/ 327804 h 414068"/>
                <a:gd name="connsiteX15" fmla="*/ 198407 w 256414"/>
                <a:gd name="connsiteY15" fmla="*/ 345057 h 414068"/>
                <a:gd name="connsiteX16" fmla="*/ 224287 w 256414"/>
                <a:gd name="connsiteY16" fmla="*/ 327804 h 414068"/>
                <a:gd name="connsiteX17" fmla="*/ 250166 w 256414"/>
                <a:gd name="connsiteY17" fmla="*/ 319177 h 414068"/>
                <a:gd name="connsiteX18" fmla="*/ 207034 w 256414"/>
                <a:gd name="connsiteY18" fmla="*/ 250166 h 414068"/>
                <a:gd name="connsiteX19" fmla="*/ 163902 w 256414"/>
                <a:gd name="connsiteY19" fmla="*/ 327804 h 414068"/>
                <a:gd name="connsiteX20" fmla="*/ 181155 w 256414"/>
                <a:gd name="connsiteY20" fmla="*/ 379562 h 414068"/>
                <a:gd name="connsiteX21" fmla="*/ 189781 w 256414"/>
                <a:gd name="connsiteY21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94890 w 256414"/>
                <a:gd name="connsiteY6" fmla="*/ 112143 h 414068"/>
                <a:gd name="connsiteX7" fmla="*/ 120770 w 256414"/>
                <a:gd name="connsiteY7" fmla="*/ 103517 h 414068"/>
                <a:gd name="connsiteX8" fmla="*/ 178544 w 256414"/>
                <a:gd name="connsiteY8" fmla="*/ 83518 h 414068"/>
                <a:gd name="connsiteX9" fmla="*/ 189781 w 256414"/>
                <a:gd name="connsiteY9" fmla="*/ 155276 h 414068"/>
                <a:gd name="connsiteX10" fmla="*/ 163902 w 256414"/>
                <a:gd name="connsiteY10" fmla="*/ 172528 h 414068"/>
                <a:gd name="connsiteX11" fmla="*/ 129396 w 256414"/>
                <a:gd name="connsiteY11" fmla="*/ 224287 h 414068"/>
                <a:gd name="connsiteX12" fmla="*/ 112143 w 256414"/>
                <a:gd name="connsiteY12" fmla="*/ 250166 h 414068"/>
                <a:gd name="connsiteX13" fmla="*/ 120770 w 256414"/>
                <a:gd name="connsiteY13" fmla="*/ 310551 h 414068"/>
                <a:gd name="connsiteX14" fmla="*/ 146649 w 256414"/>
                <a:gd name="connsiteY14" fmla="*/ 327804 h 414068"/>
                <a:gd name="connsiteX15" fmla="*/ 198407 w 256414"/>
                <a:gd name="connsiteY15" fmla="*/ 345057 h 414068"/>
                <a:gd name="connsiteX16" fmla="*/ 224287 w 256414"/>
                <a:gd name="connsiteY16" fmla="*/ 327804 h 414068"/>
                <a:gd name="connsiteX17" fmla="*/ 250166 w 256414"/>
                <a:gd name="connsiteY17" fmla="*/ 319177 h 414068"/>
                <a:gd name="connsiteX18" fmla="*/ 207034 w 256414"/>
                <a:gd name="connsiteY18" fmla="*/ 250166 h 414068"/>
                <a:gd name="connsiteX19" fmla="*/ 163902 w 256414"/>
                <a:gd name="connsiteY19" fmla="*/ 327804 h 414068"/>
                <a:gd name="connsiteX20" fmla="*/ 181155 w 256414"/>
                <a:gd name="connsiteY20" fmla="*/ 379562 h 414068"/>
                <a:gd name="connsiteX21" fmla="*/ 189781 w 256414"/>
                <a:gd name="connsiteY21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59515 w 256414"/>
                <a:gd name="connsiteY6" fmla="*/ 145864 h 414068"/>
                <a:gd name="connsiteX7" fmla="*/ 120770 w 256414"/>
                <a:gd name="connsiteY7" fmla="*/ 103517 h 414068"/>
                <a:gd name="connsiteX8" fmla="*/ 178544 w 256414"/>
                <a:gd name="connsiteY8" fmla="*/ 83518 h 414068"/>
                <a:gd name="connsiteX9" fmla="*/ 189781 w 256414"/>
                <a:gd name="connsiteY9" fmla="*/ 155276 h 414068"/>
                <a:gd name="connsiteX10" fmla="*/ 163902 w 256414"/>
                <a:gd name="connsiteY10" fmla="*/ 172528 h 414068"/>
                <a:gd name="connsiteX11" fmla="*/ 129396 w 256414"/>
                <a:gd name="connsiteY11" fmla="*/ 224287 h 414068"/>
                <a:gd name="connsiteX12" fmla="*/ 112143 w 256414"/>
                <a:gd name="connsiteY12" fmla="*/ 250166 h 414068"/>
                <a:gd name="connsiteX13" fmla="*/ 120770 w 256414"/>
                <a:gd name="connsiteY13" fmla="*/ 310551 h 414068"/>
                <a:gd name="connsiteX14" fmla="*/ 146649 w 256414"/>
                <a:gd name="connsiteY14" fmla="*/ 327804 h 414068"/>
                <a:gd name="connsiteX15" fmla="*/ 198407 w 256414"/>
                <a:gd name="connsiteY15" fmla="*/ 345057 h 414068"/>
                <a:gd name="connsiteX16" fmla="*/ 224287 w 256414"/>
                <a:gd name="connsiteY16" fmla="*/ 327804 h 414068"/>
                <a:gd name="connsiteX17" fmla="*/ 250166 w 256414"/>
                <a:gd name="connsiteY17" fmla="*/ 319177 h 414068"/>
                <a:gd name="connsiteX18" fmla="*/ 207034 w 256414"/>
                <a:gd name="connsiteY18" fmla="*/ 250166 h 414068"/>
                <a:gd name="connsiteX19" fmla="*/ 163902 w 256414"/>
                <a:gd name="connsiteY19" fmla="*/ 327804 h 414068"/>
                <a:gd name="connsiteX20" fmla="*/ 181155 w 256414"/>
                <a:gd name="connsiteY20" fmla="*/ 379562 h 414068"/>
                <a:gd name="connsiteX21" fmla="*/ 189781 w 256414"/>
                <a:gd name="connsiteY21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120770 w 256414"/>
                <a:gd name="connsiteY6" fmla="*/ 103517 h 414068"/>
                <a:gd name="connsiteX7" fmla="*/ 178544 w 256414"/>
                <a:gd name="connsiteY7" fmla="*/ 83518 h 414068"/>
                <a:gd name="connsiteX8" fmla="*/ 189781 w 256414"/>
                <a:gd name="connsiteY8" fmla="*/ 155276 h 414068"/>
                <a:gd name="connsiteX9" fmla="*/ 163902 w 256414"/>
                <a:gd name="connsiteY9" fmla="*/ 172528 h 414068"/>
                <a:gd name="connsiteX10" fmla="*/ 129396 w 256414"/>
                <a:gd name="connsiteY10" fmla="*/ 224287 h 414068"/>
                <a:gd name="connsiteX11" fmla="*/ 112143 w 256414"/>
                <a:gd name="connsiteY11" fmla="*/ 250166 h 414068"/>
                <a:gd name="connsiteX12" fmla="*/ 120770 w 256414"/>
                <a:gd name="connsiteY12" fmla="*/ 310551 h 414068"/>
                <a:gd name="connsiteX13" fmla="*/ 146649 w 256414"/>
                <a:gd name="connsiteY13" fmla="*/ 327804 h 414068"/>
                <a:gd name="connsiteX14" fmla="*/ 198407 w 256414"/>
                <a:gd name="connsiteY14" fmla="*/ 345057 h 414068"/>
                <a:gd name="connsiteX15" fmla="*/ 224287 w 256414"/>
                <a:gd name="connsiteY15" fmla="*/ 327804 h 414068"/>
                <a:gd name="connsiteX16" fmla="*/ 250166 w 256414"/>
                <a:gd name="connsiteY16" fmla="*/ 319177 h 414068"/>
                <a:gd name="connsiteX17" fmla="*/ 207034 w 256414"/>
                <a:gd name="connsiteY17" fmla="*/ 250166 h 414068"/>
                <a:gd name="connsiteX18" fmla="*/ 163902 w 256414"/>
                <a:gd name="connsiteY18" fmla="*/ 327804 h 414068"/>
                <a:gd name="connsiteX19" fmla="*/ 181155 w 256414"/>
                <a:gd name="connsiteY19" fmla="*/ 379562 h 414068"/>
                <a:gd name="connsiteX20" fmla="*/ 189781 w 256414"/>
                <a:gd name="connsiteY20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120770 w 256414"/>
                <a:gd name="connsiteY6" fmla="*/ 103517 h 414068"/>
                <a:gd name="connsiteX7" fmla="*/ 178544 w 256414"/>
                <a:gd name="connsiteY7" fmla="*/ 83518 h 414068"/>
                <a:gd name="connsiteX8" fmla="*/ 189781 w 256414"/>
                <a:gd name="connsiteY8" fmla="*/ 155276 h 414068"/>
                <a:gd name="connsiteX9" fmla="*/ 129396 w 256414"/>
                <a:gd name="connsiteY9" fmla="*/ 224287 h 414068"/>
                <a:gd name="connsiteX10" fmla="*/ 112143 w 256414"/>
                <a:gd name="connsiteY10" fmla="*/ 250166 h 414068"/>
                <a:gd name="connsiteX11" fmla="*/ 120770 w 256414"/>
                <a:gd name="connsiteY11" fmla="*/ 310551 h 414068"/>
                <a:gd name="connsiteX12" fmla="*/ 146649 w 256414"/>
                <a:gd name="connsiteY12" fmla="*/ 327804 h 414068"/>
                <a:gd name="connsiteX13" fmla="*/ 198407 w 256414"/>
                <a:gd name="connsiteY13" fmla="*/ 345057 h 414068"/>
                <a:gd name="connsiteX14" fmla="*/ 224287 w 256414"/>
                <a:gd name="connsiteY14" fmla="*/ 327804 h 414068"/>
                <a:gd name="connsiteX15" fmla="*/ 250166 w 256414"/>
                <a:gd name="connsiteY15" fmla="*/ 319177 h 414068"/>
                <a:gd name="connsiteX16" fmla="*/ 207034 w 256414"/>
                <a:gd name="connsiteY16" fmla="*/ 250166 h 414068"/>
                <a:gd name="connsiteX17" fmla="*/ 163902 w 256414"/>
                <a:gd name="connsiteY17" fmla="*/ 327804 h 414068"/>
                <a:gd name="connsiteX18" fmla="*/ 181155 w 256414"/>
                <a:gd name="connsiteY18" fmla="*/ 379562 h 414068"/>
                <a:gd name="connsiteX19" fmla="*/ 189781 w 256414"/>
                <a:gd name="connsiteY19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120770 w 256414"/>
                <a:gd name="connsiteY6" fmla="*/ 103517 h 414068"/>
                <a:gd name="connsiteX7" fmla="*/ 178544 w 256414"/>
                <a:gd name="connsiteY7" fmla="*/ 83518 h 414068"/>
                <a:gd name="connsiteX8" fmla="*/ 189781 w 256414"/>
                <a:gd name="connsiteY8" fmla="*/ 155276 h 414068"/>
                <a:gd name="connsiteX9" fmla="*/ 129396 w 256414"/>
                <a:gd name="connsiteY9" fmla="*/ 224287 h 414068"/>
                <a:gd name="connsiteX10" fmla="*/ 112143 w 256414"/>
                <a:gd name="connsiteY10" fmla="*/ 250166 h 414068"/>
                <a:gd name="connsiteX11" fmla="*/ 120770 w 256414"/>
                <a:gd name="connsiteY11" fmla="*/ 310551 h 414068"/>
                <a:gd name="connsiteX12" fmla="*/ 146649 w 256414"/>
                <a:gd name="connsiteY12" fmla="*/ 327804 h 414068"/>
                <a:gd name="connsiteX13" fmla="*/ 198407 w 256414"/>
                <a:gd name="connsiteY13" fmla="*/ 345057 h 414068"/>
                <a:gd name="connsiteX14" fmla="*/ 250166 w 256414"/>
                <a:gd name="connsiteY14" fmla="*/ 319177 h 414068"/>
                <a:gd name="connsiteX15" fmla="*/ 207034 w 256414"/>
                <a:gd name="connsiteY15" fmla="*/ 250166 h 414068"/>
                <a:gd name="connsiteX16" fmla="*/ 163902 w 256414"/>
                <a:gd name="connsiteY16" fmla="*/ 327804 h 414068"/>
                <a:gd name="connsiteX17" fmla="*/ 181155 w 256414"/>
                <a:gd name="connsiteY17" fmla="*/ 379562 h 414068"/>
                <a:gd name="connsiteX18" fmla="*/ 189781 w 256414"/>
                <a:gd name="connsiteY18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120770 w 256414"/>
                <a:gd name="connsiteY6" fmla="*/ 103517 h 414068"/>
                <a:gd name="connsiteX7" fmla="*/ 178544 w 256414"/>
                <a:gd name="connsiteY7" fmla="*/ 83518 h 414068"/>
                <a:gd name="connsiteX8" fmla="*/ 189781 w 256414"/>
                <a:gd name="connsiteY8" fmla="*/ 155276 h 414068"/>
                <a:gd name="connsiteX9" fmla="*/ 129396 w 256414"/>
                <a:gd name="connsiteY9" fmla="*/ 224287 h 414068"/>
                <a:gd name="connsiteX10" fmla="*/ 112143 w 256414"/>
                <a:gd name="connsiteY10" fmla="*/ 250166 h 414068"/>
                <a:gd name="connsiteX11" fmla="*/ 146649 w 256414"/>
                <a:gd name="connsiteY11" fmla="*/ 327804 h 414068"/>
                <a:gd name="connsiteX12" fmla="*/ 198407 w 256414"/>
                <a:gd name="connsiteY12" fmla="*/ 345057 h 414068"/>
                <a:gd name="connsiteX13" fmla="*/ 250166 w 256414"/>
                <a:gd name="connsiteY13" fmla="*/ 319177 h 414068"/>
                <a:gd name="connsiteX14" fmla="*/ 207034 w 256414"/>
                <a:gd name="connsiteY14" fmla="*/ 250166 h 414068"/>
                <a:gd name="connsiteX15" fmla="*/ 163902 w 256414"/>
                <a:gd name="connsiteY15" fmla="*/ 327804 h 414068"/>
                <a:gd name="connsiteX16" fmla="*/ 181155 w 256414"/>
                <a:gd name="connsiteY16" fmla="*/ 379562 h 414068"/>
                <a:gd name="connsiteX17" fmla="*/ 189781 w 256414"/>
                <a:gd name="connsiteY17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120770 w 256414"/>
                <a:gd name="connsiteY6" fmla="*/ 103517 h 414068"/>
                <a:gd name="connsiteX7" fmla="*/ 178544 w 256414"/>
                <a:gd name="connsiteY7" fmla="*/ 83518 h 414068"/>
                <a:gd name="connsiteX8" fmla="*/ 189781 w 256414"/>
                <a:gd name="connsiteY8" fmla="*/ 155276 h 414068"/>
                <a:gd name="connsiteX9" fmla="*/ 129396 w 256414"/>
                <a:gd name="connsiteY9" fmla="*/ 224287 h 414068"/>
                <a:gd name="connsiteX10" fmla="*/ 112143 w 256414"/>
                <a:gd name="connsiteY10" fmla="*/ 250166 h 414068"/>
                <a:gd name="connsiteX11" fmla="*/ 119029 w 256414"/>
                <a:gd name="connsiteY11" fmla="*/ 332900 h 414068"/>
                <a:gd name="connsiteX12" fmla="*/ 198407 w 256414"/>
                <a:gd name="connsiteY12" fmla="*/ 345057 h 414068"/>
                <a:gd name="connsiteX13" fmla="*/ 250166 w 256414"/>
                <a:gd name="connsiteY13" fmla="*/ 319177 h 414068"/>
                <a:gd name="connsiteX14" fmla="*/ 207034 w 256414"/>
                <a:gd name="connsiteY14" fmla="*/ 250166 h 414068"/>
                <a:gd name="connsiteX15" fmla="*/ 163902 w 256414"/>
                <a:gd name="connsiteY15" fmla="*/ 327804 h 414068"/>
                <a:gd name="connsiteX16" fmla="*/ 181155 w 256414"/>
                <a:gd name="connsiteY16" fmla="*/ 379562 h 414068"/>
                <a:gd name="connsiteX17" fmla="*/ 189781 w 256414"/>
                <a:gd name="connsiteY17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120770 w 256414"/>
                <a:gd name="connsiteY6" fmla="*/ 103517 h 414068"/>
                <a:gd name="connsiteX7" fmla="*/ 178544 w 256414"/>
                <a:gd name="connsiteY7" fmla="*/ 83518 h 414068"/>
                <a:gd name="connsiteX8" fmla="*/ 189781 w 256414"/>
                <a:gd name="connsiteY8" fmla="*/ 155276 h 414068"/>
                <a:gd name="connsiteX9" fmla="*/ 129396 w 256414"/>
                <a:gd name="connsiteY9" fmla="*/ 224287 h 414068"/>
                <a:gd name="connsiteX10" fmla="*/ 112143 w 256414"/>
                <a:gd name="connsiteY10" fmla="*/ 250166 h 414068"/>
                <a:gd name="connsiteX11" fmla="*/ 119029 w 256414"/>
                <a:gd name="connsiteY11" fmla="*/ 332900 h 414068"/>
                <a:gd name="connsiteX12" fmla="*/ 198407 w 256414"/>
                <a:gd name="connsiteY12" fmla="*/ 345057 h 414068"/>
                <a:gd name="connsiteX13" fmla="*/ 250166 w 256414"/>
                <a:gd name="connsiteY13" fmla="*/ 319177 h 414068"/>
                <a:gd name="connsiteX14" fmla="*/ 207034 w 256414"/>
                <a:gd name="connsiteY14" fmla="*/ 250166 h 414068"/>
                <a:gd name="connsiteX15" fmla="*/ 163902 w 256414"/>
                <a:gd name="connsiteY15" fmla="*/ 327804 h 414068"/>
                <a:gd name="connsiteX16" fmla="*/ 181155 w 256414"/>
                <a:gd name="connsiteY16" fmla="*/ 379562 h 414068"/>
                <a:gd name="connsiteX17" fmla="*/ 189781 w 256414"/>
                <a:gd name="connsiteY17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120770 w 256414"/>
                <a:gd name="connsiteY6" fmla="*/ 103517 h 414068"/>
                <a:gd name="connsiteX7" fmla="*/ 178544 w 256414"/>
                <a:gd name="connsiteY7" fmla="*/ 83518 h 414068"/>
                <a:gd name="connsiteX8" fmla="*/ 189781 w 256414"/>
                <a:gd name="connsiteY8" fmla="*/ 155276 h 414068"/>
                <a:gd name="connsiteX9" fmla="*/ 129396 w 256414"/>
                <a:gd name="connsiteY9" fmla="*/ 224287 h 414068"/>
                <a:gd name="connsiteX10" fmla="*/ 112143 w 256414"/>
                <a:gd name="connsiteY10" fmla="*/ 250166 h 414068"/>
                <a:gd name="connsiteX11" fmla="*/ 119029 w 256414"/>
                <a:gd name="connsiteY11" fmla="*/ 332900 h 414068"/>
                <a:gd name="connsiteX12" fmla="*/ 198407 w 256414"/>
                <a:gd name="connsiteY12" fmla="*/ 345057 h 414068"/>
                <a:gd name="connsiteX13" fmla="*/ 250166 w 256414"/>
                <a:gd name="connsiteY13" fmla="*/ 319177 h 414068"/>
                <a:gd name="connsiteX14" fmla="*/ 207034 w 256414"/>
                <a:gd name="connsiteY14" fmla="*/ 250166 h 414068"/>
                <a:gd name="connsiteX15" fmla="*/ 163902 w 256414"/>
                <a:gd name="connsiteY15" fmla="*/ 327804 h 414068"/>
                <a:gd name="connsiteX16" fmla="*/ 181155 w 256414"/>
                <a:gd name="connsiteY16" fmla="*/ 379562 h 414068"/>
                <a:gd name="connsiteX17" fmla="*/ 189781 w 256414"/>
                <a:gd name="connsiteY17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120770 w 256414"/>
                <a:gd name="connsiteY6" fmla="*/ 103517 h 414068"/>
                <a:gd name="connsiteX7" fmla="*/ 178544 w 256414"/>
                <a:gd name="connsiteY7" fmla="*/ 83518 h 414068"/>
                <a:gd name="connsiteX8" fmla="*/ 189781 w 256414"/>
                <a:gd name="connsiteY8" fmla="*/ 155276 h 414068"/>
                <a:gd name="connsiteX9" fmla="*/ 129396 w 256414"/>
                <a:gd name="connsiteY9" fmla="*/ 224287 h 414068"/>
                <a:gd name="connsiteX10" fmla="*/ 112143 w 256414"/>
                <a:gd name="connsiteY10" fmla="*/ 250166 h 414068"/>
                <a:gd name="connsiteX11" fmla="*/ 119029 w 256414"/>
                <a:gd name="connsiteY11" fmla="*/ 332900 h 414068"/>
                <a:gd name="connsiteX12" fmla="*/ 198407 w 256414"/>
                <a:gd name="connsiteY12" fmla="*/ 345057 h 414068"/>
                <a:gd name="connsiteX13" fmla="*/ 250166 w 256414"/>
                <a:gd name="connsiteY13" fmla="*/ 319177 h 414068"/>
                <a:gd name="connsiteX14" fmla="*/ 207034 w 256414"/>
                <a:gd name="connsiteY14" fmla="*/ 250166 h 414068"/>
                <a:gd name="connsiteX15" fmla="*/ 163902 w 256414"/>
                <a:gd name="connsiteY15" fmla="*/ 327804 h 414068"/>
                <a:gd name="connsiteX16" fmla="*/ 181155 w 256414"/>
                <a:gd name="connsiteY16" fmla="*/ 379562 h 414068"/>
                <a:gd name="connsiteX17" fmla="*/ 189781 w 256414"/>
                <a:gd name="connsiteY17" fmla="*/ 414068 h 414068"/>
                <a:gd name="connsiteX0" fmla="*/ 43132 w 256414"/>
                <a:gd name="connsiteY0" fmla="*/ 0 h 414068"/>
                <a:gd name="connsiteX1" fmla="*/ 34505 w 256414"/>
                <a:gd name="connsiteY1" fmla="*/ 69011 h 414068"/>
                <a:gd name="connsiteX2" fmla="*/ 0 w 256414"/>
                <a:gd name="connsiteY2" fmla="*/ 120770 h 414068"/>
                <a:gd name="connsiteX3" fmla="*/ 8626 w 256414"/>
                <a:gd name="connsiteY3" fmla="*/ 163902 h 414068"/>
                <a:gd name="connsiteX4" fmla="*/ 69011 w 256414"/>
                <a:gd name="connsiteY4" fmla="*/ 163902 h 414068"/>
                <a:gd name="connsiteX5" fmla="*/ 86264 w 256414"/>
                <a:gd name="connsiteY5" fmla="*/ 138023 h 414068"/>
                <a:gd name="connsiteX6" fmla="*/ 120770 w 256414"/>
                <a:gd name="connsiteY6" fmla="*/ 103517 h 414068"/>
                <a:gd name="connsiteX7" fmla="*/ 178544 w 256414"/>
                <a:gd name="connsiteY7" fmla="*/ 83518 h 414068"/>
                <a:gd name="connsiteX8" fmla="*/ 189781 w 256414"/>
                <a:gd name="connsiteY8" fmla="*/ 155276 h 414068"/>
                <a:gd name="connsiteX9" fmla="*/ 129396 w 256414"/>
                <a:gd name="connsiteY9" fmla="*/ 224287 h 414068"/>
                <a:gd name="connsiteX10" fmla="*/ 112143 w 256414"/>
                <a:gd name="connsiteY10" fmla="*/ 250166 h 414068"/>
                <a:gd name="connsiteX11" fmla="*/ 119029 w 256414"/>
                <a:gd name="connsiteY11" fmla="*/ 332900 h 414068"/>
                <a:gd name="connsiteX12" fmla="*/ 198407 w 256414"/>
                <a:gd name="connsiteY12" fmla="*/ 345057 h 414068"/>
                <a:gd name="connsiteX13" fmla="*/ 250166 w 256414"/>
                <a:gd name="connsiteY13" fmla="*/ 319177 h 414068"/>
                <a:gd name="connsiteX14" fmla="*/ 207034 w 256414"/>
                <a:gd name="connsiteY14" fmla="*/ 250166 h 414068"/>
                <a:gd name="connsiteX15" fmla="*/ 163902 w 256414"/>
                <a:gd name="connsiteY15" fmla="*/ 327804 h 414068"/>
                <a:gd name="connsiteX16" fmla="*/ 181155 w 256414"/>
                <a:gd name="connsiteY16" fmla="*/ 379562 h 414068"/>
                <a:gd name="connsiteX17" fmla="*/ 189781 w 256414"/>
                <a:gd name="connsiteY17" fmla="*/ 414068 h 414068"/>
                <a:gd name="connsiteX0" fmla="*/ 43132 w 263803"/>
                <a:gd name="connsiteY0" fmla="*/ 0 h 414068"/>
                <a:gd name="connsiteX1" fmla="*/ 34505 w 263803"/>
                <a:gd name="connsiteY1" fmla="*/ 69011 h 414068"/>
                <a:gd name="connsiteX2" fmla="*/ 0 w 263803"/>
                <a:gd name="connsiteY2" fmla="*/ 120770 h 414068"/>
                <a:gd name="connsiteX3" fmla="*/ 8626 w 263803"/>
                <a:gd name="connsiteY3" fmla="*/ 163902 h 414068"/>
                <a:gd name="connsiteX4" fmla="*/ 69011 w 263803"/>
                <a:gd name="connsiteY4" fmla="*/ 163902 h 414068"/>
                <a:gd name="connsiteX5" fmla="*/ 86264 w 263803"/>
                <a:gd name="connsiteY5" fmla="*/ 138023 h 414068"/>
                <a:gd name="connsiteX6" fmla="*/ 120770 w 263803"/>
                <a:gd name="connsiteY6" fmla="*/ 103517 h 414068"/>
                <a:gd name="connsiteX7" fmla="*/ 178544 w 263803"/>
                <a:gd name="connsiteY7" fmla="*/ 83518 h 414068"/>
                <a:gd name="connsiteX8" fmla="*/ 189781 w 263803"/>
                <a:gd name="connsiteY8" fmla="*/ 155276 h 414068"/>
                <a:gd name="connsiteX9" fmla="*/ 129396 w 263803"/>
                <a:gd name="connsiteY9" fmla="*/ 224287 h 414068"/>
                <a:gd name="connsiteX10" fmla="*/ 112143 w 263803"/>
                <a:gd name="connsiteY10" fmla="*/ 250166 h 414068"/>
                <a:gd name="connsiteX11" fmla="*/ 119029 w 263803"/>
                <a:gd name="connsiteY11" fmla="*/ 332900 h 414068"/>
                <a:gd name="connsiteX12" fmla="*/ 198407 w 263803"/>
                <a:gd name="connsiteY12" fmla="*/ 345057 h 414068"/>
                <a:gd name="connsiteX13" fmla="*/ 250166 w 263803"/>
                <a:gd name="connsiteY13" fmla="*/ 319177 h 414068"/>
                <a:gd name="connsiteX14" fmla="*/ 238059 w 263803"/>
                <a:gd name="connsiteY14" fmla="*/ 208209 h 414068"/>
                <a:gd name="connsiteX15" fmla="*/ 163902 w 263803"/>
                <a:gd name="connsiteY15" fmla="*/ 327804 h 414068"/>
                <a:gd name="connsiteX16" fmla="*/ 181155 w 263803"/>
                <a:gd name="connsiteY16" fmla="*/ 379562 h 414068"/>
                <a:gd name="connsiteX17" fmla="*/ 189781 w 263803"/>
                <a:gd name="connsiteY17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86264 w 263802"/>
                <a:gd name="connsiteY5" fmla="*/ 138023 h 414068"/>
                <a:gd name="connsiteX6" fmla="*/ 120770 w 263802"/>
                <a:gd name="connsiteY6" fmla="*/ 103517 h 414068"/>
                <a:gd name="connsiteX7" fmla="*/ 178544 w 263802"/>
                <a:gd name="connsiteY7" fmla="*/ 83518 h 414068"/>
                <a:gd name="connsiteX8" fmla="*/ 189781 w 263802"/>
                <a:gd name="connsiteY8" fmla="*/ 155276 h 414068"/>
                <a:gd name="connsiteX9" fmla="*/ 129396 w 263802"/>
                <a:gd name="connsiteY9" fmla="*/ 224287 h 414068"/>
                <a:gd name="connsiteX10" fmla="*/ 112143 w 263802"/>
                <a:gd name="connsiteY10" fmla="*/ 250166 h 414068"/>
                <a:gd name="connsiteX11" fmla="*/ 119029 w 263802"/>
                <a:gd name="connsiteY11" fmla="*/ 332900 h 414068"/>
                <a:gd name="connsiteX12" fmla="*/ 198407 w 263802"/>
                <a:gd name="connsiteY12" fmla="*/ 345057 h 414068"/>
                <a:gd name="connsiteX13" fmla="*/ 250166 w 263802"/>
                <a:gd name="connsiteY13" fmla="*/ 319177 h 414068"/>
                <a:gd name="connsiteX14" fmla="*/ 238058 w 263802"/>
                <a:gd name="connsiteY14" fmla="*/ 270555 h 414068"/>
                <a:gd name="connsiteX15" fmla="*/ 163902 w 263802"/>
                <a:gd name="connsiteY15" fmla="*/ 327804 h 414068"/>
                <a:gd name="connsiteX16" fmla="*/ 181155 w 263802"/>
                <a:gd name="connsiteY16" fmla="*/ 379562 h 414068"/>
                <a:gd name="connsiteX17" fmla="*/ 189781 w 263802"/>
                <a:gd name="connsiteY17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86264 w 263802"/>
                <a:gd name="connsiteY5" fmla="*/ 138023 h 414068"/>
                <a:gd name="connsiteX6" fmla="*/ 120770 w 263802"/>
                <a:gd name="connsiteY6" fmla="*/ 103517 h 414068"/>
                <a:gd name="connsiteX7" fmla="*/ 178544 w 263802"/>
                <a:gd name="connsiteY7" fmla="*/ 83518 h 414068"/>
                <a:gd name="connsiteX8" fmla="*/ 189781 w 263802"/>
                <a:gd name="connsiteY8" fmla="*/ 155276 h 414068"/>
                <a:gd name="connsiteX9" fmla="*/ 129396 w 263802"/>
                <a:gd name="connsiteY9" fmla="*/ 224287 h 414068"/>
                <a:gd name="connsiteX10" fmla="*/ 112143 w 263802"/>
                <a:gd name="connsiteY10" fmla="*/ 250166 h 414068"/>
                <a:gd name="connsiteX11" fmla="*/ 119029 w 263802"/>
                <a:gd name="connsiteY11" fmla="*/ 332900 h 414068"/>
                <a:gd name="connsiteX12" fmla="*/ 198407 w 263802"/>
                <a:gd name="connsiteY12" fmla="*/ 345057 h 414068"/>
                <a:gd name="connsiteX13" fmla="*/ 250166 w 263802"/>
                <a:gd name="connsiteY13" fmla="*/ 319177 h 414068"/>
                <a:gd name="connsiteX14" fmla="*/ 238058 w 263802"/>
                <a:gd name="connsiteY14" fmla="*/ 270555 h 414068"/>
                <a:gd name="connsiteX15" fmla="*/ 163902 w 263802"/>
                <a:gd name="connsiteY15" fmla="*/ 327804 h 414068"/>
                <a:gd name="connsiteX16" fmla="*/ 181155 w 263802"/>
                <a:gd name="connsiteY16" fmla="*/ 379562 h 414068"/>
                <a:gd name="connsiteX17" fmla="*/ 189781 w 263802"/>
                <a:gd name="connsiteY17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86264 w 263802"/>
                <a:gd name="connsiteY5" fmla="*/ 138023 h 414068"/>
                <a:gd name="connsiteX6" fmla="*/ 120770 w 263802"/>
                <a:gd name="connsiteY6" fmla="*/ 103517 h 414068"/>
                <a:gd name="connsiteX7" fmla="*/ 178544 w 263802"/>
                <a:gd name="connsiteY7" fmla="*/ 83518 h 414068"/>
                <a:gd name="connsiteX8" fmla="*/ 189781 w 263802"/>
                <a:gd name="connsiteY8" fmla="*/ 155276 h 414068"/>
                <a:gd name="connsiteX9" fmla="*/ 129396 w 263802"/>
                <a:gd name="connsiteY9" fmla="*/ 224287 h 414068"/>
                <a:gd name="connsiteX10" fmla="*/ 112143 w 263802"/>
                <a:gd name="connsiteY10" fmla="*/ 250166 h 414068"/>
                <a:gd name="connsiteX11" fmla="*/ 119029 w 263802"/>
                <a:gd name="connsiteY11" fmla="*/ 332900 h 414068"/>
                <a:gd name="connsiteX12" fmla="*/ 198407 w 263802"/>
                <a:gd name="connsiteY12" fmla="*/ 345057 h 414068"/>
                <a:gd name="connsiteX13" fmla="*/ 250166 w 263802"/>
                <a:gd name="connsiteY13" fmla="*/ 319177 h 414068"/>
                <a:gd name="connsiteX14" fmla="*/ 238058 w 263802"/>
                <a:gd name="connsiteY14" fmla="*/ 270555 h 414068"/>
                <a:gd name="connsiteX15" fmla="*/ 163902 w 263802"/>
                <a:gd name="connsiteY15" fmla="*/ 327804 h 414068"/>
                <a:gd name="connsiteX16" fmla="*/ 181155 w 263802"/>
                <a:gd name="connsiteY16" fmla="*/ 379562 h 414068"/>
                <a:gd name="connsiteX17" fmla="*/ 189781 w 263802"/>
                <a:gd name="connsiteY17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86264 w 263802"/>
                <a:gd name="connsiteY5" fmla="*/ 138023 h 414068"/>
                <a:gd name="connsiteX6" fmla="*/ 120770 w 263802"/>
                <a:gd name="connsiteY6" fmla="*/ 103517 h 414068"/>
                <a:gd name="connsiteX7" fmla="*/ 178544 w 263802"/>
                <a:gd name="connsiteY7" fmla="*/ 83518 h 414068"/>
                <a:gd name="connsiteX8" fmla="*/ 189781 w 263802"/>
                <a:gd name="connsiteY8" fmla="*/ 155276 h 414068"/>
                <a:gd name="connsiteX9" fmla="*/ 129396 w 263802"/>
                <a:gd name="connsiteY9" fmla="*/ 224287 h 414068"/>
                <a:gd name="connsiteX10" fmla="*/ 112143 w 263802"/>
                <a:gd name="connsiteY10" fmla="*/ 250166 h 414068"/>
                <a:gd name="connsiteX11" fmla="*/ 119029 w 263802"/>
                <a:gd name="connsiteY11" fmla="*/ 332900 h 414068"/>
                <a:gd name="connsiteX12" fmla="*/ 198407 w 263802"/>
                <a:gd name="connsiteY12" fmla="*/ 345057 h 414068"/>
                <a:gd name="connsiteX13" fmla="*/ 250166 w 263802"/>
                <a:gd name="connsiteY13" fmla="*/ 319177 h 414068"/>
                <a:gd name="connsiteX14" fmla="*/ 238058 w 263802"/>
                <a:gd name="connsiteY14" fmla="*/ 270555 h 414068"/>
                <a:gd name="connsiteX15" fmla="*/ 163902 w 263802"/>
                <a:gd name="connsiteY15" fmla="*/ 327804 h 414068"/>
                <a:gd name="connsiteX16" fmla="*/ 181155 w 263802"/>
                <a:gd name="connsiteY16" fmla="*/ 379562 h 414068"/>
                <a:gd name="connsiteX17" fmla="*/ 189781 w 263802"/>
                <a:gd name="connsiteY17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120770 w 263802"/>
                <a:gd name="connsiteY5" fmla="*/ 103517 h 414068"/>
                <a:gd name="connsiteX6" fmla="*/ 178544 w 263802"/>
                <a:gd name="connsiteY6" fmla="*/ 83518 h 414068"/>
                <a:gd name="connsiteX7" fmla="*/ 189781 w 263802"/>
                <a:gd name="connsiteY7" fmla="*/ 155276 h 414068"/>
                <a:gd name="connsiteX8" fmla="*/ 129396 w 263802"/>
                <a:gd name="connsiteY8" fmla="*/ 224287 h 414068"/>
                <a:gd name="connsiteX9" fmla="*/ 112143 w 263802"/>
                <a:gd name="connsiteY9" fmla="*/ 250166 h 414068"/>
                <a:gd name="connsiteX10" fmla="*/ 119029 w 263802"/>
                <a:gd name="connsiteY10" fmla="*/ 332900 h 414068"/>
                <a:gd name="connsiteX11" fmla="*/ 198407 w 263802"/>
                <a:gd name="connsiteY11" fmla="*/ 345057 h 414068"/>
                <a:gd name="connsiteX12" fmla="*/ 250166 w 263802"/>
                <a:gd name="connsiteY12" fmla="*/ 319177 h 414068"/>
                <a:gd name="connsiteX13" fmla="*/ 238058 w 263802"/>
                <a:gd name="connsiteY13" fmla="*/ 270555 h 414068"/>
                <a:gd name="connsiteX14" fmla="*/ 163902 w 263802"/>
                <a:gd name="connsiteY14" fmla="*/ 327804 h 414068"/>
                <a:gd name="connsiteX15" fmla="*/ 181155 w 263802"/>
                <a:gd name="connsiteY15" fmla="*/ 379562 h 414068"/>
                <a:gd name="connsiteX16" fmla="*/ 189781 w 263802"/>
                <a:gd name="connsiteY16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178544 w 263802"/>
                <a:gd name="connsiteY5" fmla="*/ 83518 h 414068"/>
                <a:gd name="connsiteX6" fmla="*/ 189781 w 263802"/>
                <a:gd name="connsiteY6" fmla="*/ 155276 h 414068"/>
                <a:gd name="connsiteX7" fmla="*/ 129396 w 263802"/>
                <a:gd name="connsiteY7" fmla="*/ 224287 h 414068"/>
                <a:gd name="connsiteX8" fmla="*/ 112143 w 263802"/>
                <a:gd name="connsiteY8" fmla="*/ 250166 h 414068"/>
                <a:gd name="connsiteX9" fmla="*/ 119029 w 263802"/>
                <a:gd name="connsiteY9" fmla="*/ 332900 h 414068"/>
                <a:gd name="connsiteX10" fmla="*/ 198407 w 263802"/>
                <a:gd name="connsiteY10" fmla="*/ 345057 h 414068"/>
                <a:gd name="connsiteX11" fmla="*/ 250166 w 263802"/>
                <a:gd name="connsiteY11" fmla="*/ 319177 h 414068"/>
                <a:gd name="connsiteX12" fmla="*/ 238058 w 263802"/>
                <a:gd name="connsiteY12" fmla="*/ 270555 h 414068"/>
                <a:gd name="connsiteX13" fmla="*/ 163902 w 263802"/>
                <a:gd name="connsiteY13" fmla="*/ 327804 h 414068"/>
                <a:gd name="connsiteX14" fmla="*/ 181155 w 263802"/>
                <a:gd name="connsiteY14" fmla="*/ 379562 h 414068"/>
                <a:gd name="connsiteX15" fmla="*/ 189781 w 263802"/>
                <a:gd name="connsiteY15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178544 w 263802"/>
                <a:gd name="connsiteY5" fmla="*/ 83518 h 414068"/>
                <a:gd name="connsiteX6" fmla="*/ 189781 w 263802"/>
                <a:gd name="connsiteY6" fmla="*/ 155276 h 414068"/>
                <a:gd name="connsiteX7" fmla="*/ 129396 w 263802"/>
                <a:gd name="connsiteY7" fmla="*/ 224287 h 414068"/>
                <a:gd name="connsiteX8" fmla="*/ 112143 w 263802"/>
                <a:gd name="connsiteY8" fmla="*/ 250166 h 414068"/>
                <a:gd name="connsiteX9" fmla="*/ 119029 w 263802"/>
                <a:gd name="connsiteY9" fmla="*/ 332900 h 414068"/>
                <a:gd name="connsiteX10" fmla="*/ 198407 w 263802"/>
                <a:gd name="connsiteY10" fmla="*/ 345057 h 414068"/>
                <a:gd name="connsiteX11" fmla="*/ 250166 w 263802"/>
                <a:gd name="connsiteY11" fmla="*/ 319177 h 414068"/>
                <a:gd name="connsiteX12" fmla="*/ 238058 w 263802"/>
                <a:gd name="connsiteY12" fmla="*/ 270555 h 414068"/>
                <a:gd name="connsiteX13" fmla="*/ 163902 w 263802"/>
                <a:gd name="connsiteY13" fmla="*/ 327804 h 414068"/>
                <a:gd name="connsiteX14" fmla="*/ 181155 w 263802"/>
                <a:gd name="connsiteY14" fmla="*/ 379562 h 414068"/>
                <a:gd name="connsiteX15" fmla="*/ 189781 w 263802"/>
                <a:gd name="connsiteY15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178544 w 263802"/>
                <a:gd name="connsiteY5" fmla="*/ 83518 h 414068"/>
                <a:gd name="connsiteX6" fmla="*/ 189781 w 263802"/>
                <a:gd name="connsiteY6" fmla="*/ 155276 h 414068"/>
                <a:gd name="connsiteX7" fmla="*/ 129396 w 263802"/>
                <a:gd name="connsiteY7" fmla="*/ 224287 h 414068"/>
                <a:gd name="connsiteX8" fmla="*/ 112143 w 263802"/>
                <a:gd name="connsiteY8" fmla="*/ 250166 h 414068"/>
                <a:gd name="connsiteX9" fmla="*/ 119029 w 263802"/>
                <a:gd name="connsiteY9" fmla="*/ 332900 h 414068"/>
                <a:gd name="connsiteX10" fmla="*/ 198407 w 263802"/>
                <a:gd name="connsiteY10" fmla="*/ 345057 h 414068"/>
                <a:gd name="connsiteX11" fmla="*/ 250166 w 263802"/>
                <a:gd name="connsiteY11" fmla="*/ 319177 h 414068"/>
                <a:gd name="connsiteX12" fmla="*/ 238058 w 263802"/>
                <a:gd name="connsiteY12" fmla="*/ 270555 h 414068"/>
                <a:gd name="connsiteX13" fmla="*/ 163902 w 263802"/>
                <a:gd name="connsiteY13" fmla="*/ 327804 h 414068"/>
                <a:gd name="connsiteX14" fmla="*/ 181155 w 263802"/>
                <a:gd name="connsiteY14" fmla="*/ 379562 h 414068"/>
                <a:gd name="connsiteX15" fmla="*/ 189781 w 263802"/>
                <a:gd name="connsiteY15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178544 w 263802"/>
                <a:gd name="connsiteY5" fmla="*/ 83518 h 414068"/>
                <a:gd name="connsiteX6" fmla="*/ 189781 w 263802"/>
                <a:gd name="connsiteY6" fmla="*/ 155276 h 414068"/>
                <a:gd name="connsiteX7" fmla="*/ 129396 w 263802"/>
                <a:gd name="connsiteY7" fmla="*/ 224287 h 414068"/>
                <a:gd name="connsiteX8" fmla="*/ 112143 w 263802"/>
                <a:gd name="connsiteY8" fmla="*/ 250166 h 414068"/>
                <a:gd name="connsiteX9" fmla="*/ 119029 w 263802"/>
                <a:gd name="connsiteY9" fmla="*/ 332900 h 414068"/>
                <a:gd name="connsiteX10" fmla="*/ 198407 w 263802"/>
                <a:gd name="connsiteY10" fmla="*/ 345057 h 414068"/>
                <a:gd name="connsiteX11" fmla="*/ 250166 w 263802"/>
                <a:gd name="connsiteY11" fmla="*/ 319177 h 414068"/>
                <a:gd name="connsiteX12" fmla="*/ 238058 w 263802"/>
                <a:gd name="connsiteY12" fmla="*/ 270555 h 414068"/>
                <a:gd name="connsiteX13" fmla="*/ 163902 w 263802"/>
                <a:gd name="connsiteY13" fmla="*/ 327804 h 414068"/>
                <a:gd name="connsiteX14" fmla="*/ 181155 w 263802"/>
                <a:gd name="connsiteY14" fmla="*/ 379562 h 414068"/>
                <a:gd name="connsiteX15" fmla="*/ 189781 w 263802"/>
                <a:gd name="connsiteY15" fmla="*/ 414068 h 414068"/>
                <a:gd name="connsiteX0" fmla="*/ 43132 w 263802"/>
                <a:gd name="connsiteY0" fmla="*/ 0 h 414068"/>
                <a:gd name="connsiteX1" fmla="*/ 34505 w 263802"/>
                <a:gd name="connsiteY1" fmla="*/ 69011 h 414068"/>
                <a:gd name="connsiteX2" fmla="*/ 0 w 263802"/>
                <a:gd name="connsiteY2" fmla="*/ 120770 h 414068"/>
                <a:gd name="connsiteX3" fmla="*/ 8626 w 263802"/>
                <a:gd name="connsiteY3" fmla="*/ 163902 h 414068"/>
                <a:gd name="connsiteX4" fmla="*/ 69011 w 263802"/>
                <a:gd name="connsiteY4" fmla="*/ 163902 h 414068"/>
                <a:gd name="connsiteX5" fmla="*/ 178544 w 263802"/>
                <a:gd name="connsiteY5" fmla="*/ 83518 h 414068"/>
                <a:gd name="connsiteX6" fmla="*/ 189781 w 263802"/>
                <a:gd name="connsiteY6" fmla="*/ 155276 h 414068"/>
                <a:gd name="connsiteX7" fmla="*/ 129396 w 263802"/>
                <a:gd name="connsiteY7" fmla="*/ 224287 h 414068"/>
                <a:gd name="connsiteX8" fmla="*/ 112143 w 263802"/>
                <a:gd name="connsiteY8" fmla="*/ 250166 h 414068"/>
                <a:gd name="connsiteX9" fmla="*/ 119029 w 263802"/>
                <a:gd name="connsiteY9" fmla="*/ 332900 h 414068"/>
                <a:gd name="connsiteX10" fmla="*/ 198407 w 263802"/>
                <a:gd name="connsiteY10" fmla="*/ 345057 h 414068"/>
                <a:gd name="connsiteX11" fmla="*/ 250166 w 263802"/>
                <a:gd name="connsiteY11" fmla="*/ 319177 h 414068"/>
                <a:gd name="connsiteX12" fmla="*/ 238058 w 263802"/>
                <a:gd name="connsiteY12" fmla="*/ 270555 h 414068"/>
                <a:gd name="connsiteX13" fmla="*/ 163902 w 263802"/>
                <a:gd name="connsiteY13" fmla="*/ 327804 h 414068"/>
                <a:gd name="connsiteX14" fmla="*/ 181155 w 263802"/>
                <a:gd name="connsiteY14" fmla="*/ 379562 h 414068"/>
                <a:gd name="connsiteX15" fmla="*/ 189781 w 263802"/>
                <a:gd name="connsiteY15" fmla="*/ 414068 h 41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802" h="414068">
                  <a:moveTo>
                    <a:pt x="43132" y="0"/>
                  </a:moveTo>
                  <a:cubicBezTo>
                    <a:pt x="40256" y="23004"/>
                    <a:pt x="42302" y="47179"/>
                    <a:pt x="34505" y="69011"/>
                  </a:cubicBezTo>
                  <a:cubicBezTo>
                    <a:pt x="27531" y="88538"/>
                    <a:pt x="0" y="120770"/>
                    <a:pt x="0" y="120770"/>
                  </a:cubicBezTo>
                  <a:cubicBezTo>
                    <a:pt x="2875" y="135147"/>
                    <a:pt x="493" y="151702"/>
                    <a:pt x="8626" y="163902"/>
                  </a:cubicBezTo>
                  <a:cubicBezTo>
                    <a:pt x="21001" y="182465"/>
                    <a:pt x="57956" y="166665"/>
                    <a:pt x="69011" y="163902"/>
                  </a:cubicBezTo>
                  <a:cubicBezTo>
                    <a:pt x="97331" y="150505"/>
                    <a:pt x="89918" y="80251"/>
                    <a:pt x="178544" y="83518"/>
                  </a:cubicBezTo>
                  <a:cubicBezTo>
                    <a:pt x="224446" y="85353"/>
                    <a:pt x="217419" y="144592"/>
                    <a:pt x="189781" y="155276"/>
                  </a:cubicBezTo>
                  <a:cubicBezTo>
                    <a:pt x="181590" y="178738"/>
                    <a:pt x="142336" y="208472"/>
                    <a:pt x="129396" y="224287"/>
                  </a:cubicBezTo>
                  <a:lnTo>
                    <a:pt x="112143" y="250166"/>
                  </a:lnTo>
                  <a:cubicBezTo>
                    <a:pt x="115019" y="267419"/>
                    <a:pt x="85564" y="287678"/>
                    <a:pt x="119029" y="332900"/>
                  </a:cubicBezTo>
                  <a:cubicBezTo>
                    <a:pt x="176071" y="360284"/>
                    <a:pt x="198407" y="345057"/>
                    <a:pt x="198407" y="345057"/>
                  </a:cubicBezTo>
                  <a:cubicBezTo>
                    <a:pt x="215660" y="343619"/>
                    <a:pt x="248728" y="334992"/>
                    <a:pt x="250166" y="319177"/>
                  </a:cubicBezTo>
                  <a:cubicBezTo>
                    <a:pt x="256414" y="275437"/>
                    <a:pt x="263802" y="287718"/>
                    <a:pt x="238058" y="270555"/>
                  </a:cubicBezTo>
                  <a:cubicBezTo>
                    <a:pt x="190647" y="267535"/>
                    <a:pt x="179085" y="282253"/>
                    <a:pt x="163902" y="327804"/>
                  </a:cubicBezTo>
                  <a:lnTo>
                    <a:pt x="181155" y="379562"/>
                  </a:lnTo>
                  <a:cubicBezTo>
                    <a:pt x="190690" y="408168"/>
                    <a:pt x="189781" y="396349"/>
                    <a:pt x="189781" y="41406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6414" y="4794646"/>
            <a:ext cx="513282" cy="460177"/>
            <a:chOff x="609600" y="2743200"/>
            <a:chExt cx="513282" cy="460177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838200" y="2743200"/>
              <a:ext cx="0" cy="228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9600" y="289560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click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5282" y="1828800"/>
            <a:ext cx="513282" cy="460177"/>
            <a:chOff x="609600" y="2743200"/>
            <a:chExt cx="513282" cy="460177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838200" y="2743200"/>
              <a:ext cx="0" cy="228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600" y="289560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click</a:t>
              </a:r>
              <a:endParaRPr lang="en-US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29359" y="2359223"/>
            <a:ext cx="513282" cy="460177"/>
            <a:chOff x="2029359" y="2359223"/>
            <a:chExt cx="513282" cy="46017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257959" y="2590800"/>
              <a:ext cx="0" cy="228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29359" y="235922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click</a:t>
              </a:r>
              <a:endParaRPr lang="en-US" sz="1400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3048000" y="1600200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81200" y="1600200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dirty="0" smtClean="0"/>
              <a:t>ouble click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438400" y="4797623"/>
            <a:ext cx="513282" cy="460177"/>
            <a:chOff x="609600" y="2743200"/>
            <a:chExt cx="513282" cy="460177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838200" y="2743200"/>
              <a:ext cx="0" cy="228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600" y="289560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click</a:t>
              </a:r>
              <a:endParaRPr lang="en-US" sz="1400" dirty="0"/>
            </a:p>
          </p:txBody>
        </p:sp>
      </p:grpSp>
      <p:cxnSp>
        <p:nvCxnSpPr>
          <p:cNvPr id="36" name="Straight Arrow Connector 35"/>
          <p:cNvCxnSpPr>
            <a:stCxn id="37" idx="1"/>
          </p:cNvCxnSpPr>
          <p:nvPr/>
        </p:nvCxnSpPr>
        <p:spPr>
          <a:xfrm flipH="1" flipV="1">
            <a:off x="1676400" y="3422248"/>
            <a:ext cx="288681" cy="27796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65081" y="3546328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drag</a:t>
            </a:r>
            <a:endParaRPr lang="en-US" sz="1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782125" y="4000206"/>
            <a:ext cx="513282" cy="460177"/>
            <a:chOff x="609600" y="2743200"/>
            <a:chExt cx="513282" cy="460177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838200" y="2743200"/>
              <a:ext cx="0" cy="228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09600" y="289560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click</a:t>
              </a:r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466676" y="3352800"/>
            <a:ext cx="513282" cy="460177"/>
            <a:chOff x="2029359" y="2359223"/>
            <a:chExt cx="513282" cy="460177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2257959" y="2590800"/>
              <a:ext cx="0" cy="228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029359" y="2359223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click</a:t>
              </a:r>
              <a:endParaRPr lang="en-US" sz="1400" dirty="0"/>
            </a:p>
          </p:txBody>
        </p:sp>
      </p:grpSp>
      <p:cxnSp>
        <p:nvCxnSpPr>
          <p:cNvPr id="38" name="Straight Arrow Connector 37"/>
          <p:cNvCxnSpPr>
            <a:stCxn id="39" idx="0"/>
          </p:cNvCxnSpPr>
          <p:nvPr/>
        </p:nvCxnSpPr>
        <p:spPr>
          <a:xfrm flipV="1">
            <a:off x="1189696" y="6019800"/>
            <a:ext cx="0" cy="33310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7427" y="6352902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ouse down and drag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</a:t>
            </a:r>
            <a:r>
              <a:rPr lang="en-US" dirty="0" smtClean="0"/>
              <a:t>Shapes</a:t>
            </a:r>
            <a:endParaRPr lang="en-US" dirty="0"/>
          </a:p>
        </p:txBody>
      </p:sp>
      <p:pic>
        <p:nvPicPr>
          <p:cNvPr id="25603" name="Picture 3" descr="selectedsha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3154363" cy="2452688"/>
          </a:xfrm>
          <a:noFill/>
          <a:ln/>
        </p:spPr>
      </p:pic>
      <p:pic>
        <p:nvPicPr>
          <p:cNvPr id="25604" name="Picture 4" descr="selectedshape"/>
          <p:cNvPicPr>
            <a:picLocks noChangeAspect="1" noChangeArrowheads="1"/>
          </p:cNvPicPr>
          <p:nvPr/>
        </p:nvPicPr>
        <p:blipFill>
          <a:blip r:embed="rId2" cstate="print"/>
          <a:srcRect l="8220"/>
          <a:stretch>
            <a:fillRect/>
          </a:stretch>
        </p:blipFill>
        <p:spPr bwMode="auto">
          <a:xfrm>
            <a:off x="3657600" y="1981200"/>
            <a:ext cx="51054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1000" y="4324337"/>
            <a:ext cx="3352800" cy="24006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Each of these tools draw objects that can be </a:t>
            </a:r>
            <a:r>
              <a:rPr lang="en-US" sz="2000" dirty="0" smtClean="0">
                <a:latin typeface="Arial" charset="0"/>
              </a:rPr>
              <a:t>resized by or rotated by using their handles, moved, </a:t>
            </a:r>
            <a:r>
              <a:rPr lang="en-US" sz="2000" dirty="0">
                <a:latin typeface="Arial" charset="0"/>
              </a:rPr>
              <a:t>and formatted for line and fill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[Home Ribbon – Drawing &gt; Shape Outline or Shape Fill</a:t>
            </a:r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3276600" y="1981200"/>
            <a:ext cx="680567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7167" y="1827311"/>
            <a:ext cx="4271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Drag  to resize, use the shift key to preserve proportions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6249064" y="2590799"/>
            <a:ext cx="378383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7447" y="2436911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Drag to rotate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flipH="1" flipV="1">
            <a:off x="5453534" y="4753770"/>
            <a:ext cx="157489" cy="154179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9756" y="6295563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Drag from the interior to move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Editing line points</a:t>
            </a:r>
          </a:p>
        </p:txBody>
      </p:sp>
      <p:pic>
        <p:nvPicPr>
          <p:cNvPr id="26627" name="Picture 3" descr="editpoint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t="4659"/>
          <a:stretch/>
        </p:blipFill>
        <p:spPr>
          <a:xfrm>
            <a:off x="0" y="1491495"/>
            <a:ext cx="2971800" cy="1966079"/>
          </a:xfrm>
          <a:noFill/>
          <a:ln/>
        </p:spPr>
      </p:pic>
      <p:pic>
        <p:nvPicPr>
          <p:cNvPr id="26629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15024"/>
          <a:stretch>
            <a:fillRect/>
          </a:stretch>
        </p:blipFill>
        <p:spPr>
          <a:xfrm>
            <a:off x="533400" y="3429000"/>
            <a:ext cx="2543175" cy="2586038"/>
          </a:xfrm>
          <a:noFill/>
          <a:ln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67000" y="1491496"/>
            <a:ext cx="64008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The points that are used to draw </a:t>
            </a:r>
            <a:r>
              <a:rPr lang="en-US" sz="2000" dirty="0" smtClean="0">
                <a:latin typeface="Arial" charset="0"/>
              </a:rPr>
              <a:t>objects </a:t>
            </a:r>
            <a:r>
              <a:rPr lang="en-US" sz="2000" dirty="0">
                <a:latin typeface="Arial" charset="0"/>
              </a:rPr>
              <a:t>can also be edited by choosing “Edit Points” from the “</a:t>
            </a:r>
            <a:r>
              <a:rPr lang="en-US" sz="2000" dirty="0" smtClean="0">
                <a:latin typeface="Arial" charset="0"/>
              </a:rPr>
              <a:t>Drawing Tools” ribbon which appears when a drawn object is selected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[Drawing Tools - Format – Insert Shapes &gt; Edit Shape &gt; Edit Points.</a:t>
            </a:r>
            <a:endParaRPr lang="en-US" sz="2000" dirty="0">
              <a:latin typeface="Arial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429000" y="3413125"/>
            <a:ext cx="4876800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Clicking on a point allows you to move it or adjust the angle of the line that goes through it.  Clicking on the line itself inserts a new point.  Ctrl click a point to delete it.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048000" y="5029200"/>
            <a:ext cx="5638800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Using these tools it is possible to create very complex shapes.  You might use these tools to trace a part of a image so you could highlight it with a semi-transparent fill or a bright outline.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Point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0" y="548640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Drag the end of the blue handles to control direction and length of line at that point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143000" y="4419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3518" y="2590800"/>
            <a:ext cx="1874231" cy="531912"/>
            <a:chOff x="838200" y="2136577"/>
            <a:chExt cx="1874231" cy="531912"/>
          </a:xfrm>
        </p:grpSpPr>
        <p:cxnSp>
          <p:nvCxnSpPr>
            <p:cNvPr id="13" name="Straight Arrow Connector 12"/>
            <p:cNvCxnSpPr>
              <a:stCxn id="14" idx="2"/>
            </p:cNvCxnSpPr>
            <p:nvPr/>
          </p:nvCxnSpPr>
          <p:spPr>
            <a:xfrm flipH="1">
              <a:off x="1541982" y="2444354"/>
              <a:ext cx="233334" cy="22413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8200" y="2136577"/>
              <a:ext cx="187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</a:t>
              </a:r>
              <a:r>
                <a:rPr lang="en-US" sz="1400" dirty="0" smtClean="0"/>
                <a:t>lick line to add a point</a:t>
              </a:r>
              <a:endParaRPr lang="en-US" sz="1400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1335614" y="1699473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597" y="1467896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lick to select a point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 flipV="1">
            <a:off x="236516" y="3212780"/>
            <a:ext cx="59093" cy="21770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5609" y="3276600"/>
            <a:ext cx="206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Ctrl click to delete a point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06" y="1066800"/>
            <a:ext cx="3071294" cy="374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Effects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147985" y="1735808"/>
            <a:ext cx="612870" cy="5629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Documents and Settings\DanaCMS\Local Settings\Temporary Internet Files\Content.IE5\ZU4W5QBS\MP900422742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918" y="3669835"/>
            <a:ext cx="243584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DanaCMS\Local Settings\Temporary Internet Files\Content.IE5\MY8BRIQT\MP900401001[1]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7103" y="4404360"/>
            <a:ext cx="3850794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DanaCMS\Local Settings\Temporary Internet Files\Content.IE5\56X5FPCX\MP900442196[1]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5650" y="3733800"/>
            <a:ext cx="18516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41551"/>
            <a:ext cx="4267200" cy="2076859"/>
          </a:xfrm>
          <a:custGeom>
            <a:avLst/>
            <a:gdLst>
              <a:gd name="connsiteX0" fmla="*/ 0 w 5528788"/>
              <a:gd name="connsiteY0" fmla="*/ 0 h 1215254"/>
              <a:gd name="connsiteX1" fmla="*/ 5528788 w 5528788"/>
              <a:gd name="connsiteY1" fmla="*/ 0 h 1215254"/>
              <a:gd name="connsiteX2" fmla="*/ 5528788 w 5528788"/>
              <a:gd name="connsiteY2" fmla="*/ 1215254 h 1215254"/>
              <a:gd name="connsiteX3" fmla="*/ 0 w 5528788"/>
              <a:gd name="connsiteY3" fmla="*/ 1215254 h 1215254"/>
              <a:gd name="connsiteX4" fmla="*/ 0 w 5528788"/>
              <a:gd name="connsiteY4" fmla="*/ 0 h 1215254"/>
              <a:gd name="connsiteX0" fmla="*/ 0 w 5528788"/>
              <a:gd name="connsiteY0" fmla="*/ 0 h 1782946"/>
              <a:gd name="connsiteX1" fmla="*/ 5528788 w 5528788"/>
              <a:gd name="connsiteY1" fmla="*/ 0 h 1782946"/>
              <a:gd name="connsiteX2" fmla="*/ 5528788 w 5528788"/>
              <a:gd name="connsiteY2" fmla="*/ 1215254 h 1782946"/>
              <a:gd name="connsiteX3" fmla="*/ 2265542 w 5528788"/>
              <a:gd name="connsiteY3" fmla="*/ 1782946 h 1782946"/>
              <a:gd name="connsiteX4" fmla="*/ 0 w 5528788"/>
              <a:gd name="connsiteY4" fmla="*/ 1215254 h 1782946"/>
              <a:gd name="connsiteX5" fmla="*/ 0 w 5528788"/>
              <a:gd name="connsiteY5" fmla="*/ 0 h 1782946"/>
              <a:gd name="connsiteX0" fmla="*/ 0 w 5528788"/>
              <a:gd name="connsiteY0" fmla="*/ 0 h 1897663"/>
              <a:gd name="connsiteX1" fmla="*/ 5528788 w 5528788"/>
              <a:gd name="connsiteY1" fmla="*/ 0 h 1897663"/>
              <a:gd name="connsiteX2" fmla="*/ 5528788 w 5528788"/>
              <a:gd name="connsiteY2" fmla="*/ 1215254 h 1897663"/>
              <a:gd name="connsiteX3" fmla="*/ 3767771 w 5528788"/>
              <a:gd name="connsiteY3" fmla="*/ 1861323 h 1897663"/>
              <a:gd name="connsiteX4" fmla="*/ 2265542 w 5528788"/>
              <a:gd name="connsiteY4" fmla="*/ 1782946 h 1897663"/>
              <a:gd name="connsiteX5" fmla="*/ 0 w 5528788"/>
              <a:gd name="connsiteY5" fmla="*/ 1215254 h 1897663"/>
              <a:gd name="connsiteX6" fmla="*/ 0 w 5528788"/>
              <a:gd name="connsiteY6" fmla="*/ 0 h 1897663"/>
              <a:gd name="connsiteX0" fmla="*/ 0 w 5528788"/>
              <a:gd name="connsiteY0" fmla="*/ 0 h 1897663"/>
              <a:gd name="connsiteX1" fmla="*/ 5528788 w 5528788"/>
              <a:gd name="connsiteY1" fmla="*/ 0 h 1897663"/>
              <a:gd name="connsiteX2" fmla="*/ 5528788 w 5528788"/>
              <a:gd name="connsiteY2" fmla="*/ 1215254 h 1897663"/>
              <a:gd name="connsiteX3" fmla="*/ 3767771 w 5528788"/>
              <a:gd name="connsiteY3" fmla="*/ 1861323 h 1897663"/>
              <a:gd name="connsiteX4" fmla="*/ 2265542 w 5528788"/>
              <a:gd name="connsiteY4" fmla="*/ 1782946 h 1897663"/>
              <a:gd name="connsiteX5" fmla="*/ 0 w 5528788"/>
              <a:gd name="connsiteY5" fmla="*/ 1215254 h 1897663"/>
              <a:gd name="connsiteX6" fmla="*/ 0 w 5528788"/>
              <a:gd name="connsiteY6" fmla="*/ 0 h 1897663"/>
              <a:gd name="connsiteX0" fmla="*/ 0 w 12401036"/>
              <a:gd name="connsiteY0" fmla="*/ 0 h 1788365"/>
              <a:gd name="connsiteX1" fmla="*/ 5528788 w 12401036"/>
              <a:gd name="connsiteY1" fmla="*/ 0 h 1788365"/>
              <a:gd name="connsiteX2" fmla="*/ 5528788 w 12401036"/>
              <a:gd name="connsiteY2" fmla="*/ 1215254 h 1788365"/>
              <a:gd name="connsiteX3" fmla="*/ 12373583 w 12401036"/>
              <a:gd name="connsiteY3" fmla="*/ 1295613 h 1788365"/>
              <a:gd name="connsiteX4" fmla="*/ 2265542 w 12401036"/>
              <a:gd name="connsiteY4" fmla="*/ 1782946 h 1788365"/>
              <a:gd name="connsiteX5" fmla="*/ 0 w 12401036"/>
              <a:gd name="connsiteY5" fmla="*/ 1215254 h 1788365"/>
              <a:gd name="connsiteX6" fmla="*/ 0 w 12401036"/>
              <a:gd name="connsiteY6" fmla="*/ 0 h 1788365"/>
              <a:gd name="connsiteX0" fmla="*/ 0 w 12401036"/>
              <a:gd name="connsiteY0" fmla="*/ 0 h 1788365"/>
              <a:gd name="connsiteX1" fmla="*/ 5528788 w 12401036"/>
              <a:gd name="connsiteY1" fmla="*/ 0 h 1788365"/>
              <a:gd name="connsiteX2" fmla="*/ 5528788 w 12401036"/>
              <a:gd name="connsiteY2" fmla="*/ 1023488 h 1788365"/>
              <a:gd name="connsiteX3" fmla="*/ 12373583 w 12401036"/>
              <a:gd name="connsiteY3" fmla="*/ 1295613 h 1788365"/>
              <a:gd name="connsiteX4" fmla="*/ 2265542 w 12401036"/>
              <a:gd name="connsiteY4" fmla="*/ 1782946 h 1788365"/>
              <a:gd name="connsiteX5" fmla="*/ 0 w 12401036"/>
              <a:gd name="connsiteY5" fmla="*/ 1215254 h 1788365"/>
              <a:gd name="connsiteX6" fmla="*/ 0 w 12401036"/>
              <a:gd name="connsiteY6" fmla="*/ 0 h 1788365"/>
              <a:gd name="connsiteX0" fmla="*/ 0 w 12543512"/>
              <a:gd name="connsiteY0" fmla="*/ 0 h 1786748"/>
              <a:gd name="connsiteX1" fmla="*/ 5528788 w 12543512"/>
              <a:gd name="connsiteY1" fmla="*/ 0 h 1786748"/>
              <a:gd name="connsiteX2" fmla="*/ 5528788 w 12543512"/>
              <a:gd name="connsiteY2" fmla="*/ 1023488 h 1786748"/>
              <a:gd name="connsiteX3" fmla="*/ 12516536 w 12543512"/>
              <a:gd name="connsiteY3" fmla="*/ 1084670 h 1786748"/>
              <a:gd name="connsiteX4" fmla="*/ 2265542 w 12543512"/>
              <a:gd name="connsiteY4" fmla="*/ 1782946 h 1786748"/>
              <a:gd name="connsiteX5" fmla="*/ 0 w 12543512"/>
              <a:gd name="connsiteY5" fmla="*/ 1215254 h 1786748"/>
              <a:gd name="connsiteX6" fmla="*/ 0 w 12543512"/>
              <a:gd name="connsiteY6" fmla="*/ 0 h 1786748"/>
              <a:gd name="connsiteX0" fmla="*/ 0 w 12694552"/>
              <a:gd name="connsiteY0" fmla="*/ 0 h 1792442"/>
              <a:gd name="connsiteX1" fmla="*/ 5528788 w 12694552"/>
              <a:gd name="connsiteY1" fmla="*/ 0 h 1792442"/>
              <a:gd name="connsiteX2" fmla="*/ 5528788 w 12694552"/>
              <a:gd name="connsiteY2" fmla="*/ 1023488 h 1792442"/>
              <a:gd name="connsiteX3" fmla="*/ 12516536 w 12694552"/>
              <a:gd name="connsiteY3" fmla="*/ 1084670 h 1792442"/>
              <a:gd name="connsiteX4" fmla="*/ 10705342 w 12694552"/>
              <a:gd name="connsiteY4" fmla="*/ 1658680 h 1792442"/>
              <a:gd name="connsiteX5" fmla="*/ 2265542 w 12694552"/>
              <a:gd name="connsiteY5" fmla="*/ 1782946 h 1792442"/>
              <a:gd name="connsiteX6" fmla="*/ 0 w 12694552"/>
              <a:gd name="connsiteY6" fmla="*/ 1215254 h 1792442"/>
              <a:gd name="connsiteX7" fmla="*/ 0 w 12694552"/>
              <a:gd name="connsiteY7" fmla="*/ 0 h 1792442"/>
              <a:gd name="connsiteX0" fmla="*/ 0 w 12591149"/>
              <a:gd name="connsiteY0" fmla="*/ 0 h 1792442"/>
              <a:gd name="connsiteX1" fmla="*/ 5528788 w 12591149"/>
              <a:gd name="connsiteY1" fmla="*/ 0 h 1792442"/>
              <a:gd name="connsiteX2" fmla="*/ 5528788 w 12591149"/>
              <a:gd name="connsiteY2" fmla="*/ 1023488 h 1792442"/>
              <a:gd name="connsiteX3" fmla="*/ 12516536 w 12591149"/>
              <a:gd name="connsiteY3" fmla="*/ 1084670 h 1792442"/>
              <a:gd name="connsiteX4" fmla="*/ 10705342 w 12591149"/>
              <a:gd name="connsiteY4" fmla="*/ 1658680 h 1792442"/>
              <a:gd name="connsiteX5" fmla="*/ 2265542 w 12591149"/>
              <a:gd name="connsiteY5" fmla="*/ 1782946 h 1792442"/>
              <a:gd name="connsiteX6" fmla="*/ 0 w 12591149"/>
              <a:gd name="connsiteY6" fmla="*/ 1215254 h 1792442"/>
              <a:gd name="connsiteX7" fmla="*/ 0 w 12591149"/>
              <a:gd name="connsiteY7" fmla="*/ 0 h 1792442"/>
              <a:gd name="connsiteX0" fmla="*/ 0 w 12591149"/>
              <a:gd name="connsiteY0" fmla="*/ 0 h 1786659"/>
              <a:gd name="connsiteX1" fmla="*/ 5528788 w 12591149"/>
              <a:gd name="connsiteY1" fmla="*/ 0 h 1786659"/>
              <a:gd name="connsiteX2" fmla="*/ 5528788 w 12591149"/>
              <a:gd name="connsiteY2" fmla="*/ 1023488 h 1786659"/>
              <a:gd name="connsiteX3" fmla="*/ 12516536 w 12591149"/>
              <a:gd name="connsiteY3" fmla="*/ 1084670 h 1786659"/>
              <a:gd name="connsiteX4" fmla="*/ 10705342 w 12591149"/>
              <a:gd name="connsiteY4" fmla="*/ 1658680 h 1786659"/>
              <a:gd name="connsiteX5" fmla="*/ 2265542 w 12591149"/>
              <a:gd name="connsiteY5" fmla="*/ 1782946 h 1786659"/>
              <a:gd name="connsiteX6" fmla="*/ 0 w 12591149"/>
              <a:gd name="connsiteY6" fmla="*/ 1215254 h 1786659"/>
              <a:gd name="connsiteX7" fmla="*/ 0 w 12591149"/>
              <a:gd name="connsiteY7" fmla="*/ 0 h 1786659"/>
              <a:gd name="connsiteX0" fmla="*/ 0 w 12737392"/>
              <a:gd name="connsiteY0" fmla="*/ 0 h 1786878"/>
              <a:gd name="connsiteX1" fmla="*/ 5528788 w 12737392"/>
              <a:gd name="connsiteY1" fmla="*/ 0 h 1786878"/>
              <a:gd name="connsiteX2" fmla="*/ 5528788 w 12737392"/>
              <a:gd name="connsiteY2" fmla="*/ 1023488 h 1786878"/>
              <a:gd name="connsiteX3" fmla="*/ 12516536 w 12737392"/>
              <a:gd name="connsiteY3" fmla="*/ 1084670 h 1786878"/>
              <a:gd name="connsiteX4" fmla="*/ 12506560 w 12737392"/>
              <a:gd name="connsiteY4" fmla="*/ 1668268 h 1786878"/>
              <a:gd name="connsiteX5" fmla="*/ 2265542 w 12737392"/>
              <a:gd name="connsiteY5" fmla="*/ 1782946 h 1786878"/>
              <a:gd name="connsiteX6" fmla="*/ 0 w 12737392"/>
              <a:gd name="connsiteY6" fmla="*/ 1215254 h 1786878"/>
              <a:gd name="connsiteX7" fmla="*/ 0 w 12737392"/>
              <a:gd name="connsiteY7" fmla="*/ 0 h 1786878"/>
              <a:gd name="connsiteX0" fmla="*/ 0 w 12737392"/>
              <a:gd name="connsiteY0" fmla="*/ 0 h 1786878"/>
              <a:gd name="connsiteX1" fmla="*/ 5528788 w 12737392"/>
              <a:gd name="connsiteY1" fmla="*/ 0 h 1786878"/>
              <a:gd name="connsiteX2" fmla="*/ 5528788 w 12737392"/>
              <a:gd name="connsiteY2" fmla="*/ 1023488 h 1786878"/>
              <a:gd name="connsiteX3" fmla="*/ 12516536 w 12737392"/>
              <a:gd name="connsiteY3" fmla="*/ 1084670 h 1786878"/>
              <a:gd name="connsiteX4" fmla="*/ 12506560 w 12737392"/>
              <a:gd name="connsiteY4" fmla="*/ 1668268 h 1786878"/>
              <a:gd name="connsiteX5" fmla="*/ 2265542 w 12737392"/>
              <a:gd name="connsiteY5" fmla="*/ 1782946 h 1786878"/>
              <a:gd name="connsiteX6" fmla="*/ 0 w 12737392"/>
              <a:gd name="connsiteY6" fmla="*/ 1215254 h 1786878"/>
              <a:gd name="connsiteX7" fmla="*/ 0 w 12737392"/>
              <a:gd name="connsiteY7" fmla="*/ 0 h 1786878"/>
              <a:gd name="connsiteX0" fmla="*/ 0 w 12525064"/>
              <a:gd name="connsiteY0" fmla="*/ 0 h 1786878"/>
              <a:gd name="connsiteX1" fmla="*/ 5528788 w 12525064"/>
              <a:gd name="connsiteY1" fmla="*/ 0 h 1786878"/>
              <a:gd name="connsiteX2" fmla="*/ 5528788 w 12525064"/>
              <a:gd name="connsiteY2" fmla="*/ 1023488 h 1786878"/>
              <a:gd name="connsiteX3" fmla="*/ 12516536 w 12525064"/>
              <a:gd name="connsiteY3" fmla="*/ 1084670 h 1786878"/>
              <a:gd name="connsiteX4" fmla="*/ 12506560 w 12525064"/>
              <a:gd name="connsiteY4" fmla="*/ 1668268 h 1786878"/>
              <a:gd name="connsiteX5" fmla="*/ 2265542 w 12525064"/>
              <a:gd name="connsiteY5" fmla="*/ 1782946 h 1786878"/>
              <a:gd name="connsiteX6" fmla="*/ 0 w 12525064"/>
              <a:gd name="connsiteY6" fmla="*/ 1215254 h 1786878"/>
              <a:gd name="connsiteX7" fmla="*/ 0 w 12525064"/>
              <a:gd name="connsiteY7" fmla="*/ 0 h 1786878"/>
              <a:gd name="connsiteX0" fmla="*/ 0 w 12525064"/>
              <a:gd name="connsiteY0" fmla="*/ 0 h 1786878"/>
              <a:gd name="connsiteX1" fmla="*/ 5528788 w 12525064"/>
              <a:gd name="connsiteY1" fmla="*/ 0 h 1786878"/>
              <a:gd name="connsiteX2" fmla="*/ 5528788 w 12525064"/>
              <a:gd name="connsiteY2" fmla="*/ 898840 h 1786878"/>
              <a:gd name="connsiteX3" fmla="*/ 12516536 w 12525064"/>
              <a:gd name="connsiteY3" fmla="*/ 1084670 h 1786878"/>
              <a:gd name="connsiteX4" fmla="*/ 12506560 w 12525064"/>
              <a:gd name="connsiteY4" fmla="*/ 1668268 h 1786878"/>
              <a:gd name="connsiteX5" fmla="*/ 2265542 w 12525064"/>
              <a:gd name="connsiteY5" fmla="*/ 1782946 h 1786878"/>
              <a:gd name="connsiteX6" fmla="*/ 0 w 12525064"/>
              <a:gd name="connsiteY6" fmla="*/ 1215254 h 1786878"/>
              <a:gd name="connsiteX7" fmla="*/ 0 w 12525064"/>
              <a:gd name="connsiteY7" fmla="*/ 0 h 1786878"/>
              <a:gd name="connsiteX0" fmla="*/ 0 w 12525064"/>
              <a:gd name="connsiteY0" fmla="*/ 0 h 1786878"/>
              <a:gd name="connsiteX1" fmla="*/ 5528788 w 12525064"/>
              <a:gd name="connsiteY1" fmla="*/ 0 h 1786878"/>
              <a:gd name="connsiteX2" fmla="*/ 5528788 w 12525064"/>
              <a:gd name="connsiteY2" fmla="*/ 898840 h 1786878"/>
              <a:gd name="connsiteX3" fmla="*/ 12516536 w 12525064"/>
              <a:gd name="connsiteY3" fmla="*/ 1084670 h 1786878"/>
              <a:gd name="connsiteX4" fmla="*/ 12506560 w 12525064"/>
              <a:gd name="connsiteY4" fmla="*/ 1668268 h 1786878"/>
              <a:gd name="connsiteX5" fmla="*/ 2265542 w 12525064"/>
              <a:gd name="connsiteY5" fmla="*/ 1782946 h 1786878"/>
              <a:gd name="connsiteX6" fmla="*/ 0 w 12525064"/>
              <a:gd name="connsiteY6" fmla="*/ 1215254 h 1786878"/>
              <a:gd name="connsiteX7" fmla="*/ 0 w 12525064"/>
              <a:gd name="connsiteY7" fmla="*/ 0 h 1786878"/>
              <a:gd name="connsiteX0" fmla="*/ 0 w 12551722"/>
              <a:gd name="connsiteY0" fmla="*/ 0 h 1786878"/>
              <a:gd name="connsiteX1" fmla="*/ 5528788 w 12551722"/>
              <a:gd name="connsiteY1" fmla="*/ 0 h 1786878"/>
              <a:gd name="connsiteX2" fmla="*/ 5528788 w 12551722"/>
              <a:gd name="connsiteY2" fmla="*/ 898840 h 1786878"/>
              <a:gd name="connsiteX3" fmla="*/ 12545128 w 12551722"/>
              <a:gd name="connsiteY3" fmla="*/ 912080 h 1786878"/>
              <a:gd name="connsiteX4" fmla="*/ 12506560 w 12551722"/>
              <a:gd name="connsiteY4" fmla="*/ 1668268 h 1786878"/>
              <a:gd name="connsiteX5" fmla="*/ 2265542 w 12551722"/>
              <a:gd name="connsiteY5" fmla="*/ 1782946 h 1786878"/>
              <a:gd name="connsiteX6" fmla="*/ 0 w 12551722"/>
              <a:gd name="connsiteY6" fmla="*/ 1215254 h 1786878"/>
              <a:gd name="connsiteX7" fmla="*/ 0 w 12551722"/>
              <a:gd name="connsiteY7" fmla="*/ 0 h 1786878"/>
              <a:gd name="connsiteX0" fmla="*/ 0 w 12551722"/>
              <a:gd name="connsiteY0" fmla="*/ 0 h 1675386"/>
              <a:gd name="connsiteX1" fmla="*/ 5528788 w 12551722"/>
              <a:gd name="connsiteY1" fmla="*/ 0 h 1675386"/>
              <a:gd name="connsiteX2" fmla="*/ 5528788 w 12551722"/>
              <a:gd name="connsiteY2" fmla="*/ 898840 h 1675386"/>
              <a:gd name="connsiteX3" fmla="*/ 12545128 w 12551722"/>
              <a:gd name="connsiteY3" fmla="*/ 912080 h 1675386"/>
              <a:gd name="connsiteX4" fmla="*/ 12506560 w 12551722"/>
              <a:gd name="connsiteY4" fmla="*/ 1668268 h 1675386"/>
              <a:gd name="connsiteX5" fmla="*/ 0 w 12551722"/>
              <a:gd name="connsiteY5" fmla="*/ 1215254 h 1675386"/>
              <a:gd name="connsiteX6" fmla="*/ 0 w 12551722"/>
              <a:gd name="connsiteY6" fmla="*/ 0 h 1675386"/>
              <a:gd name="connsiteX0" fmla="*/ 0 w 12551722"/>
              <a:gd name="connsiteY0" fmla="*/ 0 h 1708596"/>
              <a:gd name="connsiteX1" fmla="*/ 5528788 w 12551722"/>
              <a:gd name="connsiteY1" fmla="*/ 0 h 1708596"/>
              <a:gd name="connsiteX2" fmla="*/ 5528788 w 12551722"/>
              <a:gd name="connsiteY2" fmla="*/ 898840 h 1708596"/>
              <a:gd name="connsiteX3" fmla="*/ 12545128 w 12551722"/>
              <a:gd name="connsiteY3" fmla="*/ 912080 h 1708596"/>
              <a:gd name="connsiteX4" fmla="*/ 12506560 w 12551722"/>
              <a:gd name="connsiteY4" fmla="*/ 1668268 h 1708596"/>
              <a:gd name="connsiteX5" fmla="*/ 57182 w 12551722"/>
              <a:gd name="connsiteY5" fmla="*/ 1493315 h 1708596"/>
              <a:gd name="connsiteX6" fmla="*/ 0 w 12551722"/>
              <a:gd name="connsiteY6" fmla="*/ 0 h 1708596"/>
              <a:gd name="connsiteX0" fmla="*/ 0 w 12551722"/>
              <a:gd name="connsiteY0" fmla="*/ 0 h 1675919"/>
              <a:gd name="connsiteX1" fmla="*/ 5528788 w 12551722"/>
              <a:gd name="connsiteY1" fmla="*/ 0 h 1675919"/>
              <a:gd name="connsiteX2" fmla="*/ 5528788 w 12551722"/>
              <a:gd name="connsiteY2" fmla="*/ 898840 h 1675919"/>
              <a:gd name="connsiteX3" fmla="*/ 12545128 w 12551722"/>
              <a:gd name="connsiteY3" fmla="*/ 912080 h 1675919"/>
              <a:gd name="connsiteX4" fmla="*/ 12506560 w 12551722"/>
              <a:gd name="connsiteY4" fmla="*/ 1668268 h 1675919"/>
              <a:gd name="connsiteX5" fmla="*/ 57182 w 12551722"/>
              <a:gd name="connsiteY5" fmla="*/ 1493315 h 1675919"/>
              <a:gd name="connsiteX6" fmla="*/ 0 w 12551722"/>
              <a:gd name="connsiteY6" fmla="*/ 0 h 1675919"/>
              <a:gd name="connsiteX0" fmla="*/ 0 w 12551722"/>
              <a:gd name="connsiteY0" fmla="*/ 0 h 1542249"/>
              <a:gd name="connsiteX1" fmla="*/ 5528788 w 12551722"/>
              <a:gd name="connsiteY1" fmla="*/ 0 h 1542249"/>
              <a:gd name="connsiteX2" fmla="*/ 5528788 w 12551722"/>
              <a:gd name="connsiteY2" fmla="*/ 898840 h 1542249"/>
              <a:gd name="connsiteX3" fmla="*/ 12545128 w 12551722"/>
              <a:gd name="connsiteY3" fmla="*/ 912080 h 1542249"/>
              <a:gd name="connsiteX4" fmla="*/ 12506560 w 12551722"/>
              <a:gd name="connsiteY4" fmla="*/ 1524444 h 1542249"/>
              <a:gd name="connsiteX5" fmla="*/ 57182 w 12551722"/>
              <a:gd name="connsiteY5" fmla="*/ 1493315 h 1542249"/>
              <a:gd name="connsiteX6" fmla="*/ 0 w 12551722"/>
              <a:gd name="connsiteY6" fmla="*/ 0 h 1542249"/>
              <a:gd name="connsiteX0" fmla="*/ 0 w 12551722"/>
              <a:gd name="connsiteY0" fmla="*/ 0 h 1524444"/>
              <a:gd name="connsiteX1" fmla="*/ 5528788 w 12551722"/>
              <a:gd name="connsiteY1" fmla="*/ 0 h 1524444"/>
              <a:gd name="connsiteX2" fmla="*/ 5528788 w 12551722"/>
              <a:gd name="connsiteY2" fmla="*/ 898840 h 1524444"/>
              <a:gd name="connsiteX3" fmla="*/ 12545128 w 12551722"/>
              <a:gd name="connsiteY3" fmla="*/ 912080 h 1524444"/>
              <a:gd name="connsiteX4" fmla="*/ 12506560 w 12551722"/>
              <a:gd name="connsiteY4" fmla="*/ 1524444 h 1524444"/>
              <a:gd name="connsiteX5" fmla="*/ 57182 w 12551722"/>
              <a:gd name="connsiteY5" fmla="*/ 1493315 h 1524444"/>
              <a:gd name="connsiteX6" fmla="*/ 0 w 12551722"/>
              <a:gd name="connsiteY6" fmla="*/ 0 h 152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51722" h="1524444">
                <a:moveTo>
                  <a:pt x="0" y="0"/>
                </a:moveTo>
                <a:lnTo>
                  <a:pt x="5528788" y="0"/>
                </a:lnTo>
                <a:lnTo>
                  <a:pt x="5528788" y="898840"/>
                </a:lnTo>
                <a:lnTo>
                  <a:pt x="12545128" y="912080"/>
                </a:lnTo>
                <a:cubicBezTo>
                  <a:pt x="12578758" y="1078672"/>
                  <a:pt x="12471026" y="1177946"/>
                  <a:pt x="12506560" y="1524444"/>
                </a:cubicBezTo>
                <a:lnTo>
                  <a:pt x="57182" y="149331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pPr defTabSz="931774">
              <a:defRPr/>
            </a:pPr>
            <a:r>
              <a:rPr lang="en-US" dirty="0" smtClean="0"/>
              <a:t>The </a:t>
            </a:r>
            <a:r>
              <a:rPr lang="en-US" b="1" dirty="0"/>
              <a:t>Picture Tools / Format </a:t>
            </a:r>
            <a:endParaRPr lang="en-US" b="1" dirty="0" smtClean="0"/>
          </a:p>
          <a:p>
            <a:pPr defTabSz="931774">
              <a:defRPr/>
            </a:pPr>
            <a:r>
              <a:rPr lang="en-US" dirty="0" smtClean="0"/>
              <a:t>tab is added to the Ribbon </a:t>
            </a:r>
          </a:p>
          <a:p>
            <a:pPr defTabSz="931774">
              <a:defRPr/>
            </a:pPr>
            <a:r>
              <a:rPr lang="en-US" dirty="0" smtClean="0"/>
              <a:t>when you </a:t>
            </a:r>
            <a:r>
              <a:rPr lang="en-US" dirty="0"/>
              <a:t>select a picture </a:t>
            </a:r>
            <a:r>
              <a:rPr lang="en-US" dirty="0" smtClean="0"/>
              <a:t>. </a:t>
            </a:r>
          </a:p>
          <a:p>
            <a:pPr defTabSz="931774">
              <a:defRPr/>
            </a:pPr>
            <a:r>
              <a:rPr lang="en-US" dirty="0" smtClean="0"/>
              <a:t>Use preset adjustments in </a:t>
            </a:r>
          </a:p>
          <a:p>
            <a:pPr defTabSz="931774">
              <a:defRPr/>
            </a:pPr>
            <a:r>
              <a:rPr lang="en-US" dirty="0" smtClean="0"/>
              <a:t>the </a:t>
            </a:r>
            <a:r>
              <a:rPr lang="en-US" dirty="0"/>
              <a:t>Adjust </a:t>
            </a:r>
            <a:r>
              <a:rPr lang="en-US" dirty="0" smtClean="0"/>
              <a:t>section or slider adjustments are available in the </a:t>
            </a:r>
            <a:r>
              <a:rPr lang="en-US" b="1" dirty="0" smtClean="0"/>
              <a:t>Format </a:t>
            </a:r>
            <a:r>
              <a:rPr lang="en-US" b="1" dirty="0"/>
              <a:t>Picture</a:t>
            </a:r>
            <a:r>
              <a:rPr lang="en-US" dirty="0"/>
              <a:t> dialog.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590" b="1379"/>
          <a:stretch/>
        </p:blipFill>
        <p:spPr bwMode="auto">
          <a:xfrm>
            <a:off x="5548130" y="533400"/>
            <a:ext cx="3519670" cy="116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763000" y="1541552"/>
            <a:ext cx="304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676400"/>
            <a:ext cx="3143250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7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Effects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2556541"/>
              </p:ext>
            </p:extLst>
          </p:nvPr>
        </p:nvGraphicFramePr>
        <p:xfrm>
          <a:off x="25758" y="2133600"/>
          <a:ext cx="8794392" cy="299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750"/>
          <a:stretch/>
        </p:blipFill>
        <p:spPr bwMode="auto">
          <a:xfrm>
            <a:off x="2323362" y="4114800"/>
            <a:ext cx="3452813" cy="247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12810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433475" y="2822619"/>
            <a:ext cx="47152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2668730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Right click</a:t>
            </a:r>
            <a:endParaRPr lang="en-US" sz="1400" dirty="0"/>
          </a:p>
        </p:txBody>
      </p:sp>
      <p:sp>
        <p:nvSpPr>
          <p:cNvPr id="11" name="Right Arrow 10"/>
          <p:cNvSpPr/>
          <p:nvPr/>
        </p:nvSpPr>
        <p:spPr>
          <a:xfrm rot="7138908">
            <a:off x="629094" y="4510209"/>
            <a:ext cx="2030917" cy="457200"/>
          </a:xfrm>
          <a:prstGeom prst="rightArrow">
            <a:avLst>
              <a:gd name="adj1" fmla="val 32906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23" y="0"/>
            <a:ext cx="30384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705600" y="990600"/>
            <a:ext cx="1371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9800" y="3914181"/>
            <a:ext cx="2933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1774">
              <a:defRPr/>
            </a:pPr>
            <a:r>
              <a:rPr lang="en-US" dirty="0"/>
              <a:t>Select a group of images and you can use the </a:t>
            </a:r>
            <a:r>
              <a:rPr lang="en-US" b="1" dirty="0"/>
              <a:t>Picture Layout </a:t>
            </a:r>
            <a:r>
              <a:rPr lang="en-US" dirty="0"/>
              <a:t>dialog to quickly convert your images to SmartArt Graphics.</a:t>
            </a:r>
          </a:p>
          <a:p>
            <a:r>
              <a:rPr lang="en-US" dirty="0" smtClean="0"/>
              <a:t>After converting your images use the Picture Format Tools or Format Picture dialog to adjust the Size, Cropping, or Offset.</a:t>
            </a:r>
          </a:p>
        </p:txBody>
      </p:sp>
    </p:spTree>
    <p:extLst>
      <p:ext uri="{BB962C8B-B14F-4D97-AF65-F5344CB8AC3E}">
        <p14:creationId xmlns:p14="http://schemas.microsoft.com/office/powerpoint/2010/main" val="40695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DanaCMS\Local Settings\Temporary Internet Files\Content.IE5\56X5FPCX\MP900255371[1].jp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1" b="100000" l="18878" r="100000">
                        <a14:foregroundMark x1="35204" y1="5932" x2="35204" y2="5932"/>
                        <a14:foregroundMark x1="35714" y1="6144" x2="38265" y2="5508"/>
                        <a14:foregroundMark x1="35714" y1="35169" x2="36735" y2="40678"/>
                        <a14:foregroundMark x1="37755" y1="42161" x2="51020" y2="53814"/>
                        <a14:foregroundMark x1="37755" y1="46610" x2="44898" y2="53602"/>
                        <a14:foregroundMark x1="48980" y1="60805" x2="52041" y2="66525"/>
                        <a14:backgroundMark x1="51020" y1="59746" x2="62755" y2="72458"/>
                        <a14:backgroundMark x1="57653" y1="83898" x2="69898" y2="99576"/>
                        <a14:backgroundMark x1="56122" y1="80297" x2="57653" y2="82203"/>
                        <a14:backgroundMark x1="45408" y1="51695" x2="48980" y2="55297"/>
                        <a14:backgroundMark x1="41327" y1="46822" x2="43367" y2="49576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" y="-19885"/>
            <a:ext cx="2865120" cy="688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DanaCMS\Local Settings\Temporary Internet Files\Content.IE5\56X5FPCX\MP900255371[1]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209800" y="1600200"/>
            <a:ext cx="19964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Picture Effects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54079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360" y="4876800"/>
            <a:ext cx="3669694" cy="1477328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Picture Tools / Format / Remove Background </a:t>
            </a:r>
            <a:r>
              <a:rPr lang="en-US" dirty="0"/>
              <a:t>provides an easy way to remove parts of an image.  Using a selection box and a pen tool to mark areas to remove or keep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229600" cy="5181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Slide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Transitions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Transitions Ribbon – Transition to This Slide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Text Animation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- select the text object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Animations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Ribbon –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Animation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 - Advanced Animation &gt;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Animation Pane –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for advanced effects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Object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Animation – select the object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Animations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Ribbon –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Advanced Animation &gt; Add Animation]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- Advanced Animation &gt; Animation Pane – for advanced effects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Animation Examples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Animated GIF image</a:t>
            </a:r>
          </a:p>
          <a:p>
            <a:r>
              <a:rPr lang="en-US" dirty="0" smtClean="0"/>
              <a:t>Flip </a:t>
            </a:r>
            <a:r>
              <a:rPr lang="en-US" dirty="0"/>
              <a:t>Book</a:t>
            </a:r>
          </a:p>
          <a:p>
            <a:r>
              <a:rPr lang="en-US" dirty="0"/>
              <a:t>Animated </a:t>
            </a:r>
            <a:r>
              <a:rPr lang="en-US" dirty="0" smtClean="0"/>
              <a:t>Objects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Animated GIF</a:t>
            </a:r>
          </a:p>
        </p:txBody>
      </p:sp>
      <p:pic>
        <p:nvPicPr>
          <p:cNvPr id="46083" name="Picture 3" descr="pum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100" y="1676400"/>
            <a:ext cx="3224213" cy="1555750"/>
          </a:xfrm>
          <a:prstGeom prst="rect">
            <a:avLst/>
          </a:prstGeom>
          <a:noFill/>
        </p:spPr>
      </p:pic>
      <p:pic>
        <p:nvPicPr>
          <p:cNvPr id="46084" name="Picture 4" descr="pum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4648200"/>
            <a:ext cx="3224213" cy="1555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352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</a:rPr>
              <a:t>The animated GIF file format is a single file that contains a set of images that are displayed in sequence.  Search the web or create with Photoshop or  other software.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22425" y="3048000"/>
            <a:ext cx="90488" cy="1455738"/>
            <a:chOff x="1010" y="1920"/>
            <a:chExt cx="83" cy="917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4" name="AutoShape 4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030413" y="3048000"/>
            <a:ext cx="90487" cy="1455738"/>
            <a:chOff x="1010" y="1920"/>
            <a:chExt cx="83" cy="917"/>
          </a:xfrm>
        </p:grpSpPr>
        <p:sp>
          <p:nvSpPr>
            <p:cNvPr id="30726" name="AutoShape 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24013" y="4860925"/>
            <a:ext cx="90487" cy="527050"/>
            <a:chOff x="1009" y="3062"/>
            <a:chExt cx="83" cy="332"/>
          </a:xfrm>
        </p:grpSpPr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032000" y="4860925"/>
            <a:ext cx="90488" cy="527050"/>
            <a:chOff x="1009" y="3062"/>
            <a:chExt cx="83" cy="332"/>
          </a:xfrm>
        </p:grpSpPr>
        <p:sp>
          <p:nvSpPr>
            <p:cNvPr id="30732" name="AutoShape 12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AutoShape 13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317500" y="2703513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859338" y="3046413"/>
            <a:ext cx="90487" cy="1455737"/>
            <a:chOff x="1010" y="1920"/>
            <a:chExt cx="83" cy="917"/>
          </a:xfrm>
        </p:grpSpPr>
        <p:sp>
          <p:nvSpPr>
            <p:cNvPr id="30736" name="AutoShape 1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AutoShape 1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267325" y="3046413"/>
            <a:ext cx="90488" cy="1455737"/>
            <a:chOff x="1010" y="1920"/>
            <a:chExt cx="83" cy="917"/>
          </a:xfrm>
        </p:grpSpPr>
        <p:sp>
          <p:nvSpPr>
            <p:cNvPr id="30739" name="AutoShape 19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AutoShape 20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860925" y="4859338"/>
            <a:ext cx="90488" cy="527050"/>
            <a:chOff x="1009" y="3062"/>
            <a:chExt cx="83" cy="332"/>
          </a:xfrm>
        </p:grpSpPr>
        <p:sp>
          <p:nvSpPr>
            <p:cNvPr id="30742" name="AutoShape 22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AutoShape 23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268913" y="4859338"/>
            <a:ext cx="90487" cy="527050"/>
            <a:chOff x="1009" y="3062"/>
            <a:chExt cx="83" cy="332"/>
          </a:xfrm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AutoShape 26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3554413" y="2701925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314325" y="1646238"/>
            <a:ext cx="660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prophase:  zygotene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30754" name="AutoShape 34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AutoShape 35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30757" name="AutoShape 37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AutoShape 38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30760" name="AutoShape 4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4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30763" name="AutoShape 43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AutoShape 44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30766" name="AutoShape 4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AutoShape 4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30769" name="AutoShape 4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AutoShape 5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1" name="Rectangle 51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  <p:sp>
        <p:nvSpPr>
          <p:cNvPr id="30773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Flipbook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7500" y="6299200"/>
            <a:ext cx="867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 flipbook technique is to create a starting slide, duplicate that slide and make minor changes, duplicate the new slide and repeat as many times as necessary.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advanced features</a:t>
            </a:r>
          </a:p>
          <a:p>
            <a:r>
              <a:rPr lang="en-US" dirty="0" smtClean="0"/>
              <a:t>Customizing the Application</a:t>
            </a:r>
          </a:p>
          <a:p>
            <a:r>
              <a:rPr lang="en-US" dirty="0" smtClean="0"/>
              <a:t>Hyper Links and Action Buttons</a:t>
            </a:r>
          </a:p>
          <a:p>
            <a:r>
              <a:rPr lang="en-US" dirty="0" smtClean="0"/>
              <a:t>Using Other Applications</a:t>
            </a:r>
          </a:p>
          <a:p>
            <a:r>
              <a:rPr lang="en-US" dirty="0" smtClean="0"/>
              <a:t>Drawing Tools</a:t>
            </a:r>
          </a:p>
          <a:p>
            <a:r>
              <a:rPr lang="en-US" dirty="0" smtClean="0"/>
              <a:t>Graphics and Animations</a:t>
            </a:r>
          </a:p>
        </p:txBody>
      </p:sp>
      <p:sp>
        <p:nvSpPr>
          <p:cNvPr id="4" name="Curved Down Arrow 3">
            <a:hlinkClick r:id="" action="ppaction://hlinkshowjump?jump=lastslideviewed"/>
          </p:cNvPr>
          <p:cNvSpPr/>
          <p:nvPr/>
        </p:nvSpPr>
        <p:spPr>
          <a:xfrm rot="5400000">
            <a:off x="8284866" y="5905500"/>
            <a:ext cx="457200" cy="53340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22425" y="3048000"/>
            <a:ext cx="90488" cy="1455738"/>
            <a:chOff x="1010" y="1920"/>
            <a:chExt cx="83" cy="917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030413" y="3048000"/>
            <a:ext cx="90487" cy="1455738"/>
            <a:chOff x="1010" y="1920"/>
            <a:chExt cx="83" cy="917"/>
          </a:xfrm>
        </p:grpSpPr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24013" y="4860925"/>
            <a:ext cx="90487" cy="527050"/>
            <a:chOff x="1009" y="3062"/>
            <a:chExt cx="83" cy="332"/>
          </a:xfrm>
        </p:grpSpPr>
        <p:sp>
          <p:nvSpPr>
            <p:cNvPr id="31753" name="AutoShape 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032000" y="4860925"/>
            <a:ext cx="90488" cy="527050"/>
            <a:chOff x="1009" y="3062"/>
            <a:chExt cx="83" cy="332"/>
          </a:xfrm>
        </p:grpSpPr>
        <p:sp>
          <p:nvSpPr>
            <p:cNvPr id="31756" name="AutoShape 12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AutoShape 13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317500" y="2703513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859338" y="3046413"/>
            <a:ext cx="90487" cy="1455737"/>
            <a:chOff x="1010" y="1920"/>
            <a:chExt cx="83" cy="917"/>
          </a:xfrm>
        </p:grpSpPr>
        <p:sp>
          <p:nvSpPr>
            <p:cNvPr id="31760" name="AutoShape 1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AutoShape 1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267325" y="3046413"/>
            <a:ext cx="90488" cy="1455737"/>
            <a:chOff x="1010" y="1920"/>
            <a:chExt cx="83" cy="917"/>
          </a:xfrm>
        </p:grpSpPr>
        <p:sp>
          <p:nvSpPr>
            <p:cNvPr id="31763" name="AutoShape 19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AutoShape 20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860925" y="4859338"/>
            <a:ext cx="90488" cy="527050"/>
            <a:chOff x="1009" y="3062"/>
            <a:chExt cx="83" cy="332"/>
          </a:xfrm>
        </p:grpSpPr>
        <p:sp>
          <p:nvSpPr>
            <p:cNvPr id="31766" name="AutoShape 22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AutoShape 23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268913" y="4859338"/>
            <a:ext cx="90487" cy="527050"/>
            <a:chOff x="1009" y="3062"/>
            <a:chExt cx="83" cy="332"/>
          </a:xfrm>
        </p:grpSpPr>
        <p:sp>
          <p:nvSpPr>
            <p:cNvPr id="31769" name="AutoShape 25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AutoShape 26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3554413" y="2701925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314325" y="1646238"/>
            <a:ext cx="660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prophase:  zygotene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31778" name="AutoShape 34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AutoShape 35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31781" name="AutoShape 37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AutoShape 38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31784" name="AutoShape 4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AutoShape 4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31787" name="AutoShape 43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AutoShape 44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31790" name="AutoShape 4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AutoShape 4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31793" name="AutoShape 4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AutoShape 5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98613" y="3048000"/>
            <a:ext cx="136525" cy="1455738"/>
            <a:chOff x="1010" y="1920"/>
            <a:chExt cx="83" cy="917"/>
          </a:xfrm>
        </p:grpSpPr>
        <p:sp>
          <p:nvSpPr>
            <p:cNvPr id="32771" name="AutoShape 3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006600" y="3048000"/>
            <a:ext cx="136525" cy="1455738"/>
            <a:chOff x="1010" y="1920"/>
            <a:chExt cx="83" cy="917"/>
          </a:xfrm>
        </p:grpSpPr>
        <p:sp>
          <p:nvSpPr>
            <p:cNvPr id="32774" name="AutoShape 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00200" y="4860925"/>
            <a:ext cx="136525" cy="527050"/>
            <a:chOff x="1009" y="3062"/>
            <a:chExt cx="83" cy="332"/>
          </a:xfrm>
        </p:grpSpPr>
        <p:sp>
          <p:nvSpPr>
            <p:cNvPr id="32777" name="AutoShape 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AutoShape 1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008188" y="4860925"/>
            <a:ext cx="136525" cy="527050"/>
            <a:chOff x="1009" y="3062"/>
            <a:chExt cx="83" cy="332"/>
          </a:xfrm>
        </p:grpSpPr>
        <p:sp>
          <p:nvSpPr>
            <p:cNvPr id="32780" name="AutoShape 12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AutoShape 13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17500" y="2703513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554413" y="2701925"/>
            <a:ext cx="3060700" cy="3060700"/>
            <a:chOff x="200" y="1703"/>
            <a:chExt cx="1928" cy="1928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007" y="1920"/>
              <a:ext cx="86" cy="917"/>
              <a:chOff x="1010" y="1920"/>
              <a:chExt cx="83" cy="917"/>
            </a:xfrm>
          </p:grpSpPr>
          <p:sp>
            <p:nvSpPr>
              <p:cNvPr id="32785" name="AutoShape 17"/>
              <p:cNvSpPr>
                <a:spLocks noChangeArrowheads="1"/>
              </p:cNvSpPr>
              <p:nvPr/>
            </p:nvSpPr>
            <p:spPr bwMode="auto">
              <a:xfrm>
                <a:off x="1011" y="1920"/>
                <a:ext cx="82" cy="354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AutoShape 18"/>
              <p:cNvSpPr>
                <a:spLocks noChangeArrowheads="1"/>
              </p:cNvSpPr>
              <p:nvPr/>
            </p:nvSpPr>
            <p:spPr bwMode="auto">
              <a:xfrm>
                <a:off x="1010" y="2282"/>
                <a:ext cx="82" cy="555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264" y="1920"/>
              <a:ext cx="86" cy="917"/>
              <a:chOff x="1010" y="1920"/>
              <a:chExt cx="83" cy="917"/>
            </a:xfrm>
          </p:grpSpPr>
          <p:sp>
            <p:nvSpPr>
              <p:cNvPr id="32788" name="AutoShape 20"/>
              <p:cNvSpPr>
                <a:spLocks noChangeArrowheads="1"/>
              </p:cNvSpPr>
              <p:nvPr/>
            </p:nvSpPr>
            <p:spPr bwMode="auto">
              <a:xfrm>
                <a:off x="1011" y="1920"/>
                <a:ext cx="82" cy="35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9" name="AutoShape 21"/>
              <p:cNvSpPr>
                <a:spLocks noChangeArrowheads="1"/>
              </p:cNvSpPr>
              <p:nvPr/>
            </p:nvSpPr>
            <p:spPr bwMode="auto">
              <a:xfrm>
                <a:off x="1010" y="2282"/>
                <a:ext cx="82" cy="555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1008" y="3062"/>
              <a:ext cx="86" cy="332"/>
              <a:chOff x="1009" y="3062"/>
              <a:chExt cx="83" cy="332"/>
            </a:xfrm>
          </p:grpSpPr>
          <p:sp>
            <p:nvSpPr>
              <p:cNvPr id="32791" name="AutoShape 23"/>
              <p:cNvSpPr>
                <a:spLocks noChangeArrowheads="1"/>
              </p:cNvSpPr>
              <p:nvPr/>
            </p:nvSpPr>
            <p:spPr bwMode="auto">
              <a:xfrm>
                <a:off x="1010" y="3062"/>
                <a:ext cx="82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AutoShape 24"/>
              <p:cNvSpPr>
                <a:spLocks noChangeArrowheads="1"/>
              </p:cNvSpPr>
              <p:nvPr/>
            </p:nvSpPr>
            <p:spPr bwMode="auto">
              <a:xfrm>
                <a:off x="1009" y="3133"/>
                <a:ext cx="82" cy="26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265" y="3062"/>
              <a:ext cx="86" cy="332"/>
              <a:chOff x="1009" y="3062"/>
              <a:chExt cx="83" cy="332"/>
            </a:xfrm>
          </p:grpSpPr>
          <p:sp>
            <p:nvSpPr>
              <p:cNvPr id="32794" name="AutoShape 26"/>
              <p:cNvSpPr>
                <a:spLocks noChangeArrowheads="1"/>
              </p:cNvSpPr>
              <p:nvPr/>
            </p:nvSpPr>
            <p:spPr bwMode="auto">
              <a:xfrm>
                <a:off x="1010" y="3062"/>
                <a:ext cx="82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AutoShape 27"/>
              <p:cNvSpPr>
                <a:spLocks noChangeArrowheads="1"/>
              </p:cNvSpPr>
              <p:nvPr/>
            </p:nvSpPr>
            <p:spPr bwMode="auto">
              <a:xfrm>
                <a:off x="1009" y="3133"/>
                <a:ext cx="82" cy="261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200" y="1703"/>
              <a:ext cx="1928" cy="19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314325" y="1646238"/>
            <a:ext cx="6823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prophase:  pachytene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32803" name="AutoShape 35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AutoShape 36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32806" name="AutoShape 38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AutoShape 39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32809" name="AutoShape 41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AutoShape 42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32812" name="AutoShape 44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AutoShape 45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32815" name="AutoShape 47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AutoShape 48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32818" name="AutoShape 5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AutoShape 5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9088" y="3048000"/>
            <a:ext cx="90487" cy="1455738"/>
            <a:chOff x="1010" y="1920"/>
            <a:chExt cx="83" cy="917"/>
          </a:xfrm>
        </p:grpSpPr>
        <p:sp>
          <p:nvSpPr>
            <p:cNvPr id="33795" name="AutoShape 3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997075" y="3048000"/>
            <a:ext cx="90488" cy="1455738"/>
            <a:chOff x="1010" y="1920"/>
            <a:chExt cx="83" cy="917"/>
          </a:xfrm>
        </p:grpSpPr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90675" y="4860925"/>
            <a:ext cx="90488" cy="527050"/>
            <a:chOff x="1009" y="3062"/>
            <a:chExt cx="83" cy="332"/>
          </a:xfrm>
        </p:grpSpPr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98663" y="4860925"/>
            <a:ext cx="90487" cy="527050"/>
            <a:chOff x="1009" y="3062"/>
            <a:chExt cx="83" cy="332"/>
          </a:xfrm>
        </p:grpSpPr>
        <p:sp>
          <p:nvSpPr>
            <p:cNvPr id="33804" name="AutoShape 12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AutoShape 13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17500" y="2703513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826000" y="3048000"/>
            <a:ext cx="90488" cy="1455738"/>
            <a:chOff x="1010" y="1920"/>
            <a:chExt cx="83" cy="917"/>
          </a:xfrm>
        </p:grpSpPr>
        <p:sp>
          <p:nvSpPr>
            <p:cNvPr id="33808" name="AutoShape 1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AutoShape 1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233988" y="3048000"/>
            <a:ext cx="90487" cy="1455738"/>
            <a:chOff x="1010" y="1920"/>
            <a:chExt cx="83" cy="917"/>
          </a:xfrm>
        </p:grpSpPr>
        <p:sp>
          <p:nvSpPr>
            <p:cNvPr id="33811" name="AutoShape 19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AutoShape 20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827588" y="4860925"/>
            <a:ext cx="90487" cy="527050"/>
            <a:chOff x="1009" y="3062"/>
            <a:chExt cx="83" cy="332"/>
          </a:xfrm>
        </p:grpSpPr>
        <p:sp>
          <p:nvSpPr>
            <p:cNvPr id="33814" name="AutoShape 22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AutoShape 23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235575" y="4860925"/>
            <a:ext cx="90488" cy="527050"/>
            <a:chOff x="1009" y="3062"/>
            <a:chExt cx="83" cy="332"/>
          </a:xfrm>
        </p:grpSpPr>
        <p:sp>
          <p:nvSpPr>
            <p:cNvPr id="33817" name="AutoShape 25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AutoShape 26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3554413" y="2701925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49413" y="3048000"/>
            <a:ext cx="90487" cy="1455738"/>
            <a:chOff x="1010" y="1920"/>
            <a:chExt cx="83" cy="917"/>
          </a:xfrm>
        </p:grpSpPr>
        <p:sp>
          <p:nvSpPr>
            <p:cNvPr id="33821" name="AutoShape 29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AutoShape 30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2057400" y="3048000"/>
            <a:ext cx="90488" cy="1455738"/>
            <a:chOff x="1010" y="1920"/>
            <a:chExt cx="83" cy="917"/>
          </a:xfrm>
        </p:grpSpPr>
        <p:sp>
          <p:nvSpPr>
            <p:cNvPr id="33824" name="AutoShape 32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AutoShape 33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1651000" y="4860925"/>
            <a:ext cx="90488" cy="527050"/>
            <a:chOff x="1009" y="3062"/>
            <a:chExt cx="83" cy="332"/>
          </a:xfrm>
        </p:grpSpPr>
        <p:sp>
          <p:nvSpPr>
            <p:cNvPr id="33827" name="AutoShape 35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AutoShape 36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2058988" y="4860925"/>
            <a:ext cx="90487" cy="527050"/>
            <a:chOff x="1009" y="3062"/>
            <a:chExt cx="83" cy="332"/>
          </a:xfrm>
        </p:grpSpPr>
        <p:sp>
          <p:nvSpPr>
            <p:cNvPr id="33830" name="AutoShape 38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AutoShape 39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4886325" y="3048000"/>
            <a:ext cx="90488" cy="1455738"/>
            <a:chOff x="1010" y="1920"/>
            <a:chExt cx="83" cy="917"/>
          </a:xfrm>
        </p:grpSpPr>
        <p:sp>
          <p:nvSpPr>
            <p:cNvPr id="33833" name="AutoShape 41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AutoShape 42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5294313" y="3048000"/>
            <a:ext cx="90487" cy="1455738"/>
            <a:chOff x="1010" y="1920"/>
            <a:chExt cx="83" cy="917"/>
          </a:xfrm>
        </p:grpSpPr>
        <p:sp>
          <p:nvSpPr>
            <p:cNvPr id="33836" name="AutoShape 44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7" name="AutoShape 45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4887913" y="4860925"/>
            <a:ext cx="90487" cy="527050"/>
            <a:chOff x="1009" y="3062"/>
            <a:chExt cx="83" cy="332"/>
          </a:xfrm>
        </p:grpSpPr>
        <p:sp>
          <p:nvSpPr>
            <p:cNvPr id="33839" name="AutoShape 47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AutoShape 48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5295900" y="4860925"/>
            <a:ext cx="90488" cy="527050"/>
            <a:chOff x="1009" y="3062"/>
            <a:chExt cx="83" cy="332"/>
          </a:xfrm>
        </p:grpSpPr>
        <p:sp>
          <p:nvSpPr>
            <p:cNvPr id="33842" name="AutoShape 5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3" name="AutoShape 5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314325" y="1646238"/>
            <a:ext cx="6823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prophase:  pachytene</a:t>
            </a: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33850" name="AutoShape 58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1" name="AutoShape 59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33853" name="AutoShape 61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4" name="AutoShape 62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3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33856" name="AutoShape 64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7" name="AutoShape 65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66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33859" name="AutoShape 67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0" name="AutoShape 68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69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33862" name="AutoShape 70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3" name="AutoShape 71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33865" name="AutoShape 73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AutoShape 74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Text Box 76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00" y="2703513"/>
            <a:ext cx="3060700" cy="3060700"/>
            <a:chOff x="200" y="1703"/>
            <a:chExt cx="1928" cy="1928"/>
          </a:xfrm>
        </p:grpSpPr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>
              <a:off x="200" y="1703"/>
              <a:ext cx="1928" cy="19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" name="AutoShape 4"/>
            <p:cNvSpPr>
              <a:spLocks noChangeArrowheads="1"/>
            </p:cNvSpPr>
            <p:nvPr/>
          </p:nvSpPr>
          <p:spPr bwMode="auto">
            <a:xfrm>
              <a:off x="961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1" name="AutoShape 5"/>
            <p:cNvSpPr>
              <a:spLocks noChangeArrowheads="1"/>
            </p:cNvSpPr>
            <p:nvPr/>
          </p:nvSpPr>
          <p:spPr bwMode="auto">
            <a:xfrm>
              <a:off x="960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 flipV="1">
              <a:off x="961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AutoShape 7"/>
            <p:cNvSpPr>
              <a:spLocks noChangeArrowheads="1"/>
            </p:cNvSpPr>
            <p:nvPr/>
          </p:nvSpPr>
          <p:spPr bwMode="auto">
            <a:xfrm>
              <a:off x="961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AutoShape 8"/>
            <p:cNvSpPr>
              <a:spLocks noChangeArrowheads="1"/>
            </p:cNvSpPr>
            <p:nvPr/>
          </p:nvSpPr>
          <p:spPr bwMode="auto">
            <a:xfrm>
              <a:off x="1075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>
              <a:off x="1077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223" y="1917"/>
              <a:ext cx="173" cy="918"/>
              <a:chOff x="718" y="1919"/>
              <a:chExt cx="173" cy="918"/>
            </a:xfrm>
          </p:grpSpPr>
          <p:sp>
            <p:nvSpPr>
              <p:cNvPr id="34827" name="AutoShape 11"/>
              <p:cNvSpPr>
                <a:spLocks noChangeArrowheads="1"/>
              </p:cNvSpPr>
              <p:nvPr/>
            </p:nvSpPr>
            <p:spPr bwMode="auto">
              <a:xfrm>
                <a:off x="719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8" name="AutoShape 12"/>
              <p:cNvSpPr>
                <a:spLocks noChangeArrowheads="1"/>
              </p:cNvSpPr>
              <p:nvPr/>
            </p:nvSpPr>
            <p:spPr bwMode="auto">
              <a:xfrm>
                <a:off x="718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 flipV="1">
                <a:off x="719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AutoShape 14"/>
              <p:cNvSpPr>
                <a:spLocks noChangeArrowheads="1"/>
              </p:cNvSpPr>
              <p:nvPr/>
            </p:nvSpPr>
            <p:spPr bwMode="auto">
              <a:xfrm>
                <a:off x="719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1" name="AutoShape 15"/>
              <p:cNvSpPr>
                <a:spLocks noChangeArrowheads="1"/>
              </p:cNvSpPr>
              <p:nvPr/>
            </p:nvSpPr>
            <p:spPr bwMode="auto">
              <a:xfrm>
                <a:off x="833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2" name="AutoShape 16"/>
              <p:cNvSpPr>
                <a:spLocks noChangeArrowheads="1"/>
              </p:cNvSpPr>
              <p:nvPr/>
            </p:nvSpPr>
            <p:spPr bwMode="auto">
              <a:xfrm>
                <a:off x="835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958" y="3062"/>
              <a:ext cx="174" cy="332"/>
              <a:chOff x="958" y="3062"/>
              <a:chExt cx="174" cy="332"/>
            </a:xfrm>
          </p:grpSpPr>
          <p:sp>
            <p:nvSpPr>
              <p:cNvPr id="34834" name="AutoShape 18"/>
              <p:cNvSpPr>
                <a:spLocks noChangeArrowheads="1"/>
              </p:cNvSpPr>
              <p:nvPr/>
            </p:nvSpPr>
            <p:spPr bwMode="auto">
              <a:xfrm>
                <a:off x="958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5" name="AutoShape 19"/>
              <p:cNvSpPr>
                <a:spLocks noChangeArrowheads="1"/>
              </p:cNvSpPr>
              <p:nvPr/>
            </p:nvSpPr>
            <p:spPr bwMode="auto">
              <a:xfrm>
                <a:off x="961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6" name="AutoShape 20"/>
              <p:cNvSpPr>
                <a:spLocks noChangeArrowheads="1"/>
              </p:cNvSpPr>
              <p:nvPr/>
            </p:nvSpPr>
            <p:spPr bwMode="auto">
              <a:xfrm>
                <a:off x="962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7" name="AutoShape 21"/>
              <p:cNvSpPr>
                <a:spLocks noChangeArrowheads="1"/>
              </p:cNvSpPr>
              <p:nvPr/>
            </p:nvSpPr>
            <p:spPr bwMode="auto">
              <a:xfrm>
                <a:off x="1076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8" name="AutoShape 22"/>
              <p:cNvSpPr>
                <a:spLocks noChangeArrowheads="1"/>
              </p:cNvSpPr>
              <p:nvPr/>
            </p:nvSpPr>
            <p:spPr bwMode="auto">
              <a:xfrm>
                <a:off x="1076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39" name="AutoShape 23"/>
            <p:cNvSpPr>
              <a:spLocks noChangeArrowheads="1"/>
            </p:cNvSpPr>
            <p:nvPr/>
          </p:nvSpPr>
          <p:spPr bwMode="auto">
            <a:xfrm>
              <a:off x="1221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AutoShape 24"/>
            <p:cNvSpPr>
              <a:spLocks noChangeArrowheads="1"/>
            </p:cNvSpPr>
            <p:nvPr/>
          </p:nvSpPr>
          <p:spPr bwMode="auto">
            <a:xfrm>
              <a:off x="1224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AutoShape 25"/>
            <p:cNvSpPr>
              <a:spLocks noChangeArrowheads="1"/>
            </p:cNvSpPr>
            <p:nvPr/>
          </p:nvSpPr>
          <p:spPr bwMode="auto">
            <a:xfrm>
              <a:off x="1225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AutoShape 26"/>
            <p:cNvSpPr>
              <a:spLocks noChangeArrowheads="1"/>
            </p:cNvSpPr>
            <p:nvPr/>
          </p:nvSpPr>
          <p:spPr bwMode="auto">
            <a:xfrm>
              <a:off x="1339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AutoShape 27"/>
            <p:cNvSpPr>
              <a:spLocks noChangeArrowheads="1"/>
            </p:cNvSpPr>
            <p:nvPr/>
          </p:nvSpPr>
          <p:spPr bwMode="auto">
            <a:xfrm>
              <a:off x="1339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554413" y="2701925"/>
            <a:ext cx="3060700" cy="3060700"/>
            <a:chOff x="200" y="1703"/>
            <a:chExt cx="1928" cy="1928"/>
          </a:xfrm>
        </p:grpSpPr>
        <p:sp>
          <p:nvSpPr>
            <p:cNvPr id="34845" name="Oval 29"/>
            <p:cNvSpPr>
              <a:spLocks noChangeArrowheads="1"/>
            </p:cNvSpPr>
            <p:nvPr/>
          </p:nvSpPr>
          <p:spPr bwMode="auto">
            <a:xfrm>
              <a:off x="200" y="1703"/>
              <a:ext cx="1928" cy="19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AutoShape 30"/>
            <p:cNvSpPr>
              <a:spLocks noChangeArrowheads="1"/>
            </p:cNvSpPr>
            <p:nvPr/>
          </p:nvSpPr>
          <p:spPr bwMode="auto">
            <a:xfrm>
              <a:off x="961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AutoShape 31"/>
            <p:cNvSpPr>
              <a:spLocks noChangeArrowheads="1"/>
            </p:cNvSpPr>
            <p:nvPr/>
          </p:nvSpPr>
          <p:spPr bwMode="auto">
            <a:xfrm>
              <a:off x="960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AutoShape 32"/>
            <p:cNvSpPr>
              <a:spLocks noChangeArrowheads="1"/>
            </p:cNvSpPr>
            <p:nvPr/>
          </p:nvSpPr>
          <p:spPr bwMode="auto">
            <a:xfrm flipV="1">
              <a:off x="961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AutoShape 33"/>
            <p:cNvSpPr>
              <a:spLocks noChangeArrowheads="1"/>
            </p:cNvSpPr>
            <p:nvPr/>
          </p:nvSpPr>
          <p:spPr bwMode="auto">
            <a:xfrm>
              <a:off x="961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AutoShape 34"/>
            <p:cNvSpPr>
              <a:spLocks noChangeArrowheads="1"/>
            </p:cNvSpPr>
            <p:nvPr/>
          </p:nvSpPr>
          <p:spPr bwMode="auto">
            <a:xfrm>
              <a:off x="1075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AutoShape 35"/>
            <p:cNvSpPr>
              <a:spLocks noChangeArrowheads="1"/>
            </p:cNvSpPr>
            <p:nvPr/>
          </p:nvSpPr>
          <p:spPr bwMode="auto">
            <a:xfrm>
              <a:off x="1077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1223" y="1917"/>
              <a:ext cx="173" cy="918"/>
              <a:chOff x="718" y="1919"/>
              <a:chExt cx="173" cy="918"/>
            </a:xfrm>
          </p:grpSpPr>
          <p:sp>
            <p:nvSpPr>
              <p:cNvPr id="34853" name="AutoShape 37"/>
              <p:cNvSpPr>
                <a:spLocks noChangeArrowheads="1"/>
              </p:cNvSpPr>
              <p:nvPr/>
            </p:nvSpPr>
            <p:spPr bwMode="auto">
              <a:xfrm>
                <a:off x="719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4" name="AutoShape 38"/>
              <p:cNvSpPr>
                <a:spLocks noChangeArrowheads="1"/>
              </p:cNvSpPr>
              <p:nvPr/>
            </p:nvSpPr>
            <p:spPr bwMode="auto">
              <a:xfrm>
                <a:off x="718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AutoShape 39"/>
              <p:cNvSpPr>
                <a:spLocks noChangeArrowheads="1"/>
              </p:cNvSpPr>
              <p:nvPr/>
            </p:nvSpPr>
            <p:spPr bwMode="auto">
              <a:xfrm flipV="1">
                <a:off x="719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AutoShape 40"/>
              <p:cNvSpPr>
                <a:spLocks noChangeArrowheads="1"/>
              </p:cNvSpPr>
              <p:nvPr/>
            </p:nvSpPr>
            <p:spPr bwMode="auto">
              <a:xfrm>
                <a:off x="719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7" name="AutoShape 41"/>
              <p:cNvSpPr>
                <a:spLocks noChangeArrowheads="1"/>
              </p:cNvSpPr>
              <p:nvPr/>
            </p:nvSpPr>
            <p:spPr bwMode="auto">
              <a:xfrm>
                <a:off x="833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8" name="AutoShape 42"/>
              <p:cNvSpPr>
                <a:spLocks noChangeArrowheads="1"/>
              </p:cNvSpPr>
              <p:nvPr/>
            </p:nvSpPr>
            <p:spPr bwMode="auto">
              <a:xfrm>
                <a:off x="835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958" y="3062"/>
              <a:ext cx="174" cy="332"/>
              <a:chOff x="958" y="3062"/>
              <a:chExt cx="174" cy="332"/>
            </a:xfrm>
          </p:grpSpPr>
          <p:sp>
            <p:nvSpPr>
              <p:cNvPr id="34860" name="AutoShape 44"/>
              <p:cNvSpPr>
                <a:spLocks noChangeArrowheads="1"/>
              </p:cNvSpPr>
              <p:nvPr/>
            </p:nvSpPr>
            <p:spPr bwMode="auto">
              <a:xfrm>
                <a:off x="958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1" name="AutoShape 45"/>
              <p:cNvSpPr>
                <a:spLocks noChangeArrowheads="1"/>
              </p:cNvSpPr>
              <p:nvPr/>
            </p:nvSpPr>
            <p:spPr bwMode="auto">
              <a:xfrm>
                <a:off x="961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2" name="AutoShape 46"/>
              <p:cNvSpPr>
                <a:spLocks noChangeArrowheads="1"/>
              </p:cNvSpPr>
              <p:nvPr/>
            </p:nvSpPr>
            <p:spPr bwMode="auto">
              <a:xfrm>
                <a:off x="962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3" name="AutoShape 47"/>
              <p:cNvSpPr>
                <a:spLocks noChangeArrowheads="1"/>
              </p:cNvSpPr>
              <p:nvPr/>
            </p:nvSpPr>
            <p:spPr bwMode="auto">
              <a:xfrm>
                <a:off x="1076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4" name="AutoShape 48"/>
              <p:cNvSpPr>
                <a:spLocks noChangeArrowheads="1"/>
              </p:cNvSpPr>
              <p:nvPr/>
            </p:nvSpPr>
            <p:spPr bwMode="auto">
              <a:xfrm>
                <a:off x="1076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65" name="AutoShape 49"/>
            <p:cNvSpPr>
              <a:spLocks noChangeArrowheads="1"/>
            </p:cNvSpPr>
            <p:nvPr/>
          </p:nvSpPr>
          <p:spPr bwMode="auto">
            <a:xfrm>
              <a:off x="1221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AutoShape 50"/>
            <p:cNvSpPr>
              <a:spLocks noChangeArrowheads="1"/>
            </p:cNvSpPr>
            <p:nvPr/>
          </p:nvSpPr>
          <p:spPr bwMode="auto">
            <a:xfrm>
              <a:off x="1224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AutoShape 51"/>
            <p:cNvSpPr>
              <a:spLocks noChangeArrowheads="1"/>
            </p:cNvSpPr>
            <p:nvPr/>
          </p:nvSpPr>
          <p:spPr bwMode="auto">
            <a:xfrm>
              <a:off x="1225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AutoShape 52"/>
            <p:cNvSpPr>
              <a:spLocks noChangeArrowheads="1"/>
            </p:cNvSpPr>
            <p:nvPr/>
          </p:nvSpPr>
          <p:spPr bwMode="auto">
            <a:xfrm>
              <a:off x="1339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AutoShape 53"/>
            <p:cNvSpPr>
              <a:spLocks noChangeArrowheads="1"/>
            </p:cNvSpPr>
            <p:nvPr/>
          </p:nvSpPr>
          <p:spPr bwMode="auto">
            <a:xfrm>
              <a:off x="1339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70" name="Text Box 54"/>
          <p:cNvSpPr txBox="1">
            <a:spLocks noChangeArrowheads="1"/>
          </p:cNvSpPr>
          <p:nvPr/>
        </p:nvSpPr>
        <p:spPr bwMode="auto">
          <a:xfrm>
            <a:off x="314325" y="1646238"/>
            <a:ext cx="6684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prophase:  diplotene</a:t>
            </a:r>
          </a:p>
        </p:txBody>
      </p:sp>
      <p:sp>
        <p:nvSpPr>
          <p:cNvPr id="34871" name="Text Box 55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34872" name="Text Box 56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34873" name="Text Box 57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34876" name="AutoShape 60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AutoShape 61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34879" name="AutoShape 63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AutoShape 64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34882" name="AutoShape 66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3" name="AutoShape 67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34885" name="AutoShape 6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6" name="AutoShape 7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34888" name="AutoShape 72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AutoShape 73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34891" name="AutoShape 75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AutoShape 76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93" name="Rectangle 77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94" name="Text Box 78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00" y="2703513"/>
            <a:ext cx="3060700" cy="3060700"/>
            <a:chOff x="200" y="1703"/>
            <a:chExt cx="1928" cy="1928"/>
          </a:xfrm>
        </p:grpSpPr>
        <p:sp>
          <p:nvSpPr>
            <p:cNvPr id="35843" name="Oval 3"/>
            <p:cNvSpPr>
              <a:spLocks noChangeArrowheads="1"/>
            </p:cNvSpPr>
            <p:nvPr/>
          </p:nvSpPr>
          <p:spPr bwMode="auto">
            <a:xfrm>
              <a:off x="200" y="1703"/>
              <a:ext cx="1928" cy="19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961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960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 flipV="1">
              <a:off x="961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961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1075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1077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223" y="1917"/>
              <a:ext cx="173" cy="918"/>
              <a:chOff x="718" y="1919"/>
              <a:chExt cx="173" cy="918"/>
            </a:xfrm>
          </p:grpSpPr>
          <p:sp>
            <p:nvSpPr>
              <p:cNvPr id="35851" name="AutoShape 11"/>
              <p:cNvSpPr>
                <a:spLocks noChangeArrowheads="1"/>
              </p:cNvSpPr>
              <p:nvPr/>
            </p:nvSpPr>
            <p:spPr bwMode="auto">
              <a:xfrm>
                <a:off x="719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AutoShape 12"/>
              <p:cNvSpPr>
                <a:spLocks noChangeArrowheads="1"/>
              </p:cNvSpPr>
              <p:nvPr/>
            </p:nvSpPr>
            <p:spPr bwMode="auto">
              <a:xfrm>
                <a:off x="718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AutoShape 13"/>
              <p:cNvSpPr>
                <a:spLocks noChangeArrowheads="1"/>
              </p:cNvSpPr>
              <p:nvPr/>
            </p:nvSpPr>
            <p:spPr bwMode="auto">
              <a:xfrm flipV="1">
                <a:off x="719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AutoShape 14"/>
              <p:cNvSpPr>
                <a:spLocks noChangeArrowheads="1"/>
              </p:cNvSpPr>
              <p:nvPr/>
            </p:nvSpPr>
            <p:spPr bwMode="auto">
              <a:xfrm>
                <a:off x="719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AutoShape 15"/>
              <p:cNvSpPr>
                <a:spLocks noChangeArrowheads="1"/>
              </p:cNvSpPr>
              <p:nvPr/>
            </p:nvSpPr>
            <p:spPr bwMode="auto">
              <a:xfrm>
                <a:off x="833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AutoShape 16"/>
              <p:cNvSpPr>
                <a:spLocks noChangeArrowheads="1"/>
              </p:cNvSpPr>
              <p:nvPr/>
            </p:nvSpPr>
            <p:spPr bwMode="auto">
              <a:xfrm>
                <a:off x="835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958" y="3062"/>
              <a:ext cx="174" cy="332"/>
              <a:chOff x="958" y="3062"/>
              <a:chExt cx="174" cy="332"/>
            </a:xfrm>
          </p:grpSpPr>
          <p:sp>
            <p:nvSpPr>
              <p:cNvPr id="35858" name="AutoShape 18"/>
              <p:cNvSpPr>
                <a:spLocks noChangeArrowheads="1"/>
              </p:cNvSpPr>
              <p:nvPr/>
            </p:nvSpPr>
            <p:spPr bwMode="auto">
              <a:xfrm>
                <a:off x="958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9" name="AutoShape 19"/>
              <p:cNvSpPr>
                <a:spLocks noChangeArrowheads="1"/>
              </p:cNvSpPr>
              <p:nvPr/>
            </p:nvSpPr>
            <p:spPr bwMode="auto">
              <a:xfrm>
                <a:off x="961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AutoShape 20"/>
              <p:cNvSpPr>
                <a:spLocks noChangeArrowheads="1"/>
              </p:cNvSpPr>
              <p:nvPr/>
            </p:nvSpPr>
            <p:spPr bwMode="auto">
              <a:xfrm>
                <a:off x="962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AutoShape 21"/>
              <p:cNvSpPr>
                <a:spLocks noChangeArrowheads="1"/>
              </p:cNvSpPr>
              <p:nvPr/>
            </p:nvSpPr>
            <p:spPr bwMode="auto">
              <a:xfrm>
                <a:off x="1076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AutoShape 22"/>
              <p:cNvSpPr>
                <a:spLocks noChangeArrowheads="1"/>
              </p:cNvSpPr>
              <p:nvPr/>
            </p:nvSpPr>
            <p:spPr bwMode="auto">
              <a:xfrm>
                <a:off x="1076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3" name="AutoShape 23"/>
            <p:cNvSpPr>
              <a:spLocks noChangeArrowheads="1"/>
            </p:cNvSpPr>
            <p:nvPr/>
          </p:nvSpPr>
          <p:spPr bwMode="auto">
            <a:xfrm>
              <a:off x="1221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AutoShape 24"/>
            <p:cNvSpPr>
              <a:spLocks noChangeArrowheads="1"/>
            </p:cNvSpPr>
            <p:nvPr/>
          </p:nvSpPr>
          <p:spPr bwMode="auto">
            <a:xfrm>
              <a:off x="1224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AutoShape 25"/>
            <p:cNvSpPr>
              <a:spLocks noChangeArrowheads="1"/>
            </p:cNvSpPr>
            <p:nvPr/>
          </p:nvSpPr>
          <p:spPr bwMode="auto">
            <a:xfrm>
              <a:off x="1225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AutoShape 26"/>
            <p:cNvSpPr>
              <a:spLocks noChangeArrowheads="1"/>
            </p:cNvSpPr>
            <p:nvPr/>
          </p:nvSpPr>
          <p:spPr bwMode="auto">
            <a:xfrm>
              <a:off x="1339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AutoShape 27"/>
            <p:cNvSpPr>
              <a:spLocks noChangeArrowheads="1"/>
            </p:cNvSpPr>
            <p:nvPr/>
          </p:nvSpPr>
          <p:spPr bwMode="auto">
            <a:xfrm>
              <a:off x="1339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3554413" y="2701925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741863" y="2987675"/>
            <a:ext cx="274637" cy="1457325"/>
            <a:chOff x="2999" y="1918"/>
            <a:chExt cx="173" cy="918"/>
          </a:xfrm>
        </p:grpSpPr>
        <p:sp>
          <p:nvSpPr>
            <p:cNvPr id="35870" name="AutoShape 30"/>
            <p:cNvSpPr>
              <a:spLocks noChangeArrowheads="1"/>
            </p:cNvSpPr>
            <p:nvPr/>
          </p:nvSpPr>
          <p:spPr bwMode="auto">
            <a:xfrm>
              <a:off x="3000" y="1918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AutoShape 31"/>
            <p:cNvSpPr>
              <a:spLocks noChangeArrowheads="1"/>
            </p:cNvSpPr>
            <p:nvPr/>
          </p:nvSpPr>
          <p:spPr bwMode="auto">
            <a:xfrm>
              <a:off x="2999" y="2336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AutoShape 32"/>
            <p:cNvSpPr>
              <a:spLocks noChangeArrowheads="1"/>
            </p:cNvSpPr>
            <p:nvPr/>
          </p:nvSpPr>
          <p:spPr bwMode="auto">
            <a:xfrm flipV="1">
              <a:off x="3000" y="2096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AutoShape 33"/>
            <p:cNvSpPr>
              <a:spLocks noChangeArrowheads="1"/>
            </p:cNvSpPr>
            <p:nvPr/>
          </p:nvSpPr>
          <p:spPr bwMode="auto">
            <a:xfrm>
              <a:off x="3000" y="227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AutoShape 34"/>
            <p:cNvSpPr>
              <a:spLocks noChangeArrowheads="1"/>
            </p:cNvSpPr>
            <p:nvPr/>
          </p:nvSpPr>
          <p:spPr bwMode="auto">
            <a:xfrm>
              <a:off x="3114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AutoShape 35"/>
            <p:cNvSpPr>
              <a:spLocks noChangeArrowheads="1"/>
            </p:cNvSpPr>
            <p:nvPr/>
          </p:nvSpPr>
          <p:spPr bwMode="auto">
            <a:xfrm>
              <a:off x="3116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159375" y="3117850"/>
            <a:ext cx="274638" cy="1457325"/>
            <a:chOff x="718" y="1919"/>
            <a:chExt cx="173" cy="918"/>
          </a:xfrm>
        </p:grpSpPr>
        <p:sp>
          <p:nvSpPr>
            <p:cNvPr id="35877" name="AutoShape 37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AutoShape 38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AutoShape 39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AutoShape 40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AutoShape 41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AutoShape 42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738688" y="4525963"/>
            <a:ext cx="276225" cy="527050"/>
            <a:chOff x="958" y="3062"/>
            <a:chExt cx="174" cy="332"/>
          </a:xfrm>
        </p:grpSpPr>
        <p:sp>
          <p:nvSpPr>
            <p:cNvPr id="35884" name="AutoShape 44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AutoShape 45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AutoShape 46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AutoShape 47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8" name="AutoShape 48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156200" y="5078413"/>
            <a:ext cx="276225" cy="527050"/>
            <a:chOff x="3260" y="3061"/>
            <a:chExt cx="174" cy="332"/>
          </a:xfrm>
        </p:grpSpPr>
        <p:sp>
          <p:nvSpPr>
            <p:cNvPr id="35890" name="AutoShape 50"/>
            <p:cNvSpPr>
              <a:spLocks noChangeArrowheads="1"/>
            </p:cNvSpPr>
            <p:nvPr/>
          </p:nvSpPr>
          <p:spPr bwMode="auto">
            <a:xfrm>
              <a:off x="3260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1" name="AutoShape 51"/>
            <p:cNvSpPr>
              <a:spLocks noChangeArrowheads="1"/>
            </p:cNvSpPr>
            <p:nvPr/>
          </p:nvSpPr>
          <p:spPr bwMode="auto">
            <a:xfrm>
              <a:off x="3263" y="3192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AutoShape 52"/>
            <p:cNvSpPr>
              <a:spLocks noChangeArrowheads="1"/>
            </p:cNvSpPr>
            <p:nvPr/>
          </p:nvSpPr>
          <p:spPr bwMode="auto">
            <a:xfrm>
              <a:off x="3264" y="3141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AutoShape 53"/>
            <p:cNvSpPr>
              <a:spLocks noChangeArrowheads="1"/>
            </p:cNvSpPr>
            <p:nvPr/>
          </p:nvSpPr>
          <p:spPr bwMode="auto">
            <a:xfrm>
              <a:off x="3378" y="3190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AutoShape 54"/>
            <p:cNvSpPr>
              <a:spLocks noChangeArrowheads="1"/>
            </p:cNvSpPr>
            <p:nvPr/>
          </p:nvSpPr>
          <p:spPr bwMode="auto">
            <a:xfrm>
              <a:off x="3378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314325" y="1646238"/>
            <a:ext cx="6684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prophase:  diplotene</a:t>
            </a:r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35901" name="AutoShape 61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AutoShape 62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35904" name="AutoShape 64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5" name="AutoShape 65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35907" name="AutoShape 67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AutoShape 68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35910" name="AutoShape 7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1" name="AutoShape 7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35913" name="AutoShape 73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4" name="AutoShape 74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35916" name="AutoShape 76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AutoShape 77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918" name="Rectangle 78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19" name="Text Box 79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00" y="2703513"/>
            <a:ext cx="3060700" cy="3060700"/>
            <a:chOff x="200" y="1703"/>
            <a:chExt cx="1928" cy="1928"/>
          </a:xfrm>
        </p:grpSpPr>
        <p:sp>
          <p:nvSpPr>
            <p:cNvPr id="36867" name="Oval 3"/>
            <p:cNvSpPr>
              <a:spLocks noChangeArrowheads="1"/>
            </p:cNvSpPr>
            <p:nvPr/>
          </p:nvSpPr>
          <p:spPr bwMode="auto">
            <a:xfrm>
              <a:off x="200" y="1703"/>
              <a:ext cx="1928" cy="192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AutoShape 4"/>
            <p:cNvSpPr>
              <a:spLocks noChangeArrowheads="1"/>
            </p:cNvSpPr>
            <p:nvPr/>
          </p:nvSpPr>
          <p:spPr bwMode="auto">
            <a:xfrm>
              <a:off x="961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" name="AutoShape 5"/>
            <p:cNvSpPr>
              <a:spLocks noChangeArrowheads="1"/>
            </p:cNvSpPr>
            <p:nvPr/>
          </p:nvSpPr>
          <p:spPr bwMode="auto">
            <a:xfrm>
              <a:off x="960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AutoShape 6"/>
            <p:cNvSpPr>
              <a:spLocks noChangeArrowheads="1"/>
            </p:cNvSpPr>
            <p:nvPr/>
          </p:nvSpPr>
          <p:spPr bwMode="auto">
            <a:xfrm flipV="1">
              <a:off x="961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961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AutoShape 8"/>
            <p:cNvSpPr>
              <a:spLocks noChangeArrowheads="1"/>
            </p:cNvSpPr>
            <p:nvPr/>
          </p:nvSpPr>
          <p:spPr bwMode="auto">
            <a:xfrm>
              <a:off x="1075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1077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223" y="1917"/>
              <a:ext cx="173" cy="918"/>
              <a:chOff x="718" y="1919"/>
              <a:chExt cx="173" cy="918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719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6" name="AutoShape 12"/>
              <p:cNvSpPr>
                <a:spLocks noChangeArrowheads="1"/>
              </p:cNvSpPr>
              <p:nvPr/>
            </p:nvSpPr>
            <p:spPr bwMode="auto">
              <a:xfrm>
                <a:off x="718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7" name="AutoShape 13"/>
              <p:cNvSpPr>
                <a:spLocks noChangeArrowheads="1"/>
              </p:cNvSpPr>
              <p:nvPr/>
            </p:nvSpPr>
            <p:spPr bwMode="auto">
              <a:xfrm flipV="1">
                <a:off x="719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8" name="AutoShape 14"/>
              <p:cNvSpPr>
                <a:spLocks noChangeArrowheads="1"/>
              </p:cNvSpPr>
              <p:nvPr/>
            </p:nvSpPr>
            <p:spPr bwMode="auto">
              <a:xfrm>
                <a:off x="719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9" name="AutoShape 15"/>
              <p:cNvSpPr>
                <a:spLocks noChangeArrowheads="1"/>
              </p:cNvSpPr>
              <p:nvPr/>
            </p:nvSpPr>
            <p:spPr bwMode="auto">
              <a:xfrm>
                <a:off x="833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0" name="AutoShape 16"/>
              <p:cNvSpPr>
                <a:spLocks noChangeArrowheads="1"/>
              </p:cNvSpPr>
              <p:nvPr/>
            </p:nvSpPr>
            <p:spPr bwMode="auto">
              <a:xfrm>
                <a:off x="835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958" y="3062"/>
              <a:ext cx="174" cy="332"/>
              <a:chOff x="958" y="3062"/>
              <a:chExt cx="174" cy="332"/>
            </a:xfrm>
          </p:grpSpPr>
          <p:sp>
            <p:nvSpPr>
              <p:cNvPr id="36882" name="AutoShape 18"/>
              <p:cNvSpPr>
                <a:spLocks noChangeArrowheads="1"/>
              </p:cNvSpPr>
              <p:nvPr/>
            </p:nvSpPr>
            <p:spPr bwMode="auto">
              <a:xfrm>
                <a:off x="958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AutoShape 19"/>
              <p:cNvSpPr>
                <a:spLocks noChangeArrowheads="1"/>
              </p:cNvSpPr>
              <p:nvPr/>
            </p:nvSpPr>
            <p:spPr bwMode="auto">
              <a:xfrm>
                <a:off x="961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AutoShape 20"/>
              <p:cNvSpPr>
                <a:spLocks noChangeArrowheads="1"/>
              </p:cNvSpPr>
              <p:nvPr/>
            </p:nvSpPr>
            <p:spPr bwMode="auto">
              <a:xfrm>
                <a:off x="962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5" name="AutoShape 21"/>
              <p:cNvSpPr>
                <a:spLocks noChangeArrowheads="1"/>
              </p:cNvSpPr>
              <p:nvPr/>
            </p:nvSpPr>
            <p:spPr bwMode="auto">
              <a:xfrm>
                <a:off x="1076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6" name="AutoShape 22"/>
              <p:cNvSpPr>
                <a:spLocks noChangeArrowheads="1"/>
              </p:cNvSpPr>
              <p:nvPr/>
            </p:nvSpPr>
            <p:spPr bwMode="auto">
              <a:xfrm>
                <a:off x="1076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1221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AutoShape 24"/>
            <p:cNvSpPr>
              <a:spLocks noChangeArrowheads="1"/>
            </p:cNvSpPr>
            <p:nvPr/>
          </p:nvSpPr>
          <p:spPr bwMode="auto">
            <a:xfrm>
              <a:off x="1224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AutoShape 25"/>
            <p:cNvSpPr>
              <a:spLocks noChangeArrowheads="1"/>
            </p:cNvSpPr>
            <p:nvPr/>
          </p:nvSpPr>
          <p:spPr bwMode="auto">
            <a:xfrm>
              <a:off x="1225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AutoShape 26"/>
            <p:cNvSpPr>
              <a:spLocks noChangeArrowheads="1"/>
            </p:cNvSpPr>
            <p:nvPr/>
          </p:nvSpPr>
          <p:spPr bwMode="auto">
            <a:xfrm>
              <a:off x="1339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AutoShape 27"/>
            <p:cNvSpPr>
              <a:spLocks noChangeArrowheads="1"/>
            </p:cNvSpPr>
            <p:nvPr/>
          </p:nvSpPr>
          <p:spPr bwMode="auto">
            <a:xfrm>
              <a:off x="1339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3554413" y="2701925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741863" y="2882900"/>
            <a:ext cx="274637" cy="1457325"/>
            <a:chOff x="2999" y="1918"/>
            <a:chExt cx="173" cy="918"/>
          </a:xfrm>
        </p:grpSpPr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>
              <a:off x="3000" y="1918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AutoShape 31"/>
            <p:cNvSpPr>
              <a:spLocks noChangeArrowheads="1"/>
            </p:cNvSpPr>
            <p:nvPr/>
          </p:nvSpPr>
          <p:spPr bwMode="auto">
            <a:xfrm>
              <a:off x="2999" y="2336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AutoShape 32"/>
            <p:cNvSpPr>
              <a:spLocks noChangeArrowheads="1"/>
            </p:cNvSpPr>
            <p:nvPr/>
          </p:nvSpPr>
          <p:spPr bwMode="auto">
            <a:xfrm flipV="1">
              <a:off x="3000" y="2096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AutoShape 33"/>
            <p:cNvSpPr>
              <a:spLocks noChangeArrowheads="1"/>
            </p:cNvSpPr>
            <p:nvPr/>
          </p:nvSpPr>
          <p:spPr bwMode="auto">
            <a:xfrm>
              <a:off x="3000" y="227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AutoShape 34"/>
            <p:cNvSpPr>
              <a:spLocks noChangeArrowheads="1"/>
            </p:cNvSpPr>
            <p:nvPr/>
          </p:nvSpPr>
          <p:spPr bwMode="auto">
            <a:xfrm>
              <a:off x="3114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AutoShape 35"/>
            <p:cNvSpPr>
              <a:spLocks noChangeArrowheads="1"/>
            </p:cNvSpPr>
            <p:nvPr/>
          </p:nvSpPr>
          <p:spPr bwMode="auto">
            <a:xfrm>
              <a:off x="3116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159375" y="3527425"/>
            <a:ext cx="274638" cy="1457325"/>
            <a:chOff x="718" y="1919"/>
            <a:chExt cx="173" cy="918"/>
          </a:xfrm>
        </p:grpSpPr>
        <p:sp>
          <p:nvSpPr>
            <p:cNvPr id="36901" name="AutoShape 37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2" name="AutoShape 38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3" name="AutoShape 39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4" name="AutoShape 40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5" name="AutoShape 41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6" name="AutoShape 42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738688" y="4449763"/>
            <a:ext cx="276225" cy="527050"/>
            <a:chOff x="958" y="3062"/>
            <a:chExt cx="174" cy="332"/>
          </a:xfrm>
        </p:grpSpPr>
        <p:sp>
          <p:nvSpPr>
            <p:cNvPr id="36908" name="AutoShape 44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9" name="AutoShape 45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0" name="AutoShape 46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1" name="AutoShape 47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2" name="AutoShape 48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4870450" y="5106988"/>
            <a:ext cx="276225" cy="527050"/>
            <a:chOff x="3260" y="3061"/>
            <a:chExt cx="174" cy="332"/>
          </a:xfrm>
        </p:grpSpPr>
        <p:sp>
          <p:nvSpPr>
            <p:cNvPr id="36914" name="AutoShape 50"/>
            <p:cNvSpPr>
              <a:spLocks noChangeArrowheads="1"/>
            </p:cNvSpPr>
            <p:nvPr/>
          </p:nvSpPr>
          <p:spPr bwMode="auto">
            <a:xfrm>
              <a:off x="3260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AutoShape 51"/>
            <p:cNvSpPr>
              <a:spLocks noChangeArrowheads="1"/>
            </p:cNvSpPr>
            <p:nvPr/>
          </p:nvSpPr>
          <p:spPr bwMode="auto">
            <a:xfrm>
              <a:off x="3263" y="3192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AutoShape 52"/>
            <p:cNvSpPr>
              <a:spLocks noChangeArrowheads="1"/>
            </p:cNvSpPr>
            <p:nvPr/>
          </p:nvSpPr>
          <p:spPr bwMode="auto">
            <a:xfrm>
              <a:off x="3264" y="3141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AutoShape 53"/>
            <p:cNvSpPr>
              <a:spLocks noChangeArrowheads="1"/>
            </p:cNvSpPr>
            <p:nvPr/>
          </p:nvSpPr>
          <p:spPr bwMode="auto">
            <a:xfrm>
              <a:off x="3378" y="3190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8" name="AutoShape 54"/>
            <p:cNvSpPr>
              <a:spLocks noChangeArrowheads="1"/>
            </p:cNvSpPr>
            <p:nvPr/>
          </p:nvSpPr>
          <p:spPr bwMode="auto">
            <a:xfrm>
              <a:off x="3378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438150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Oval 56"/>
          <p:cNvSpPr>
            <a:spLocks noChangeArrowheads="1"/>
          </p:cNvSpPr>
          <p:nvPr/>
        </p:nvSpPr>
        <p:spPr bwMode="auto">
          <a:xfrm>
            <a:off x="31416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21" name="Oval 57"/>
          <p:cNvSpPr>
            <a:spLocks noChangeArrowheads="1"/>
          </p:cNvSpPr>
          <p:nvPr/>
        </p:nvSpPr>
        <p:spPr bwMode="auto">
          <a:xfrm>
            <a:off x="36750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22" name="Oval 58"/>
          <p:cNvSpPr>
            <a:spLocks noChangeArrowheads="1"/>
          </p:cNvSpPr>
          <p:nvPr/>
        </p:nvSpPr>
        <p:spPr bwMode="auto">
          <a:xfrm>
            <a:off x="6378575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23" name="Freeform 59"/>
          <p:cNvSpPr>
            <a:spLocks/>
          </p:cNvSpPr>
          <p:nvPr/>
        </p:nvSpPr>
        <p:spPr bwMode="auto">
          <a:xfrm>
            <a:off x="2224088" y="4348163"/>
            <a:ext cx="942975" cy="638175"/>
          </a:xfrm>
          <a:custGeom>
            <a:avLst/>
            <a:gdLst/>
            <a:ahLst/>
            <a:cxnLst>
              <a:cxn ang="0">
                <a:pos x="0" y="402"/>
              </a:cxn>
              <a:cxn ang="0">
                <a:pos x="225" y="318"/>
              </a:cxn>
              <a:cxn ang="0">
                <a:pos x="417" y="180"/>
              </a:cxn>
              <a:cxn ang="0">
                <a:pos x="594" y="0"/>
              </a:cxn>
            </a:cxnLst>
            <a:rect l="0" t="0" r="r" b="b"/>
            <a:pathLst>
              <a:path w="594" h="402">
                <a:moveTo>
                  <a:pt x="0" y="402"/>
                </a:moveTo>
                <a:cubicBezTo>
                  <a:pt x="77" y="378"/>
                  <a:pt x="155" y="355"/>
                  <a:pt x="225" y="318"/>
                </a:cubicBezTo>
                <a:cubicBezTo>
                  <a:pt x="295" y="281"/>
                  <a:pt x="356" y="233"/>
                  <a:pt x="417" y="180"/>
                </a:cubicBezTo>
                <a:cubicBezTo>
                  <a:pt x="478" y="127"/>
                  <a:pt x="536" y="63"/>
                  <a:pt x="594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24" name="Freeform 60"/>
          <p:cNvSpPr>
            <a:spLocks/>
          </p:cNvSpPr>
          <p:nvPr/>
        </p:nvSpPr>
        <p:spPr bwMode="auto">
          <a:xfrm>
            <a:off x="2205038" y="3605213"/>
            <a:ext cx="942975" cy="552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" y="54"/>
              </a:cxn>
              <a:cxn ang="0">
                <a:pos x="456" y="213"/>
              </a:cxn>
              <a:cxn ang="0">
                <a:pos x="594" y="348"/>
              </a:cxn>
            </a:cxnLst>
            <a:rect l="0" t="0" r="r" b="b"/>
            <a:pathLst>
              <a:path w="594" h="348">
                <a:moveTo>
                  <a:pt x="0" y="0"/>
                </a:moveTo>
                <a:cubicBezTo>
                  <a:pt x="50" y="9"/>
                  <a:pt x="101" y="19"/>
                  <a:pt x="177" y="54"/>
                </a:cubicBezTo>
                <a:cubicBezTo>
                  <a:pt x="253" y="89"/>
                  <a:pt x="387" y="164"/>
                  <a:pt x="456" y="213"/>
                </a:cubicBezTo>
                <a:cubicBezTo>
                  <a:pt x="525" y="262"/>
                  <a:pt x="559" y="305"/>
                  <a:pt x="594" y="348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25" name="Freeform 61"/>
          <p:cNvSpPr>
            <a:spLocks/>
          </p:cNvSpPr>
          <p:nvPr/>
        </p:nvSpPr>
        <p:spPr bwMode="auto">
          <a:xfrm>
            <a:off x="557213" y="4319588"/>
            <a:ext cx="947737" cy="642937"/>
          </a:xfrm>
          <a:custGeom>
            <a:avLst/>
            <a:gdLst/>
            <a:ahLst/>
            <a:cxnLst>
              <a:cxn ang="0">
                <a:pos x="597" y="405"/>
              </a:cxn>
              <a:cxn ang="0">
                <a:pos x="417" y="351"/>
              </a:cxn>
              <a:cxn ang="0">
                <a:pos x="147" y="168"/>
              </a:cxn>
              <a:cxn ang="0">
                <a:pos x="0" y="0"/>
              </a:cxn>
            </a:cxnLst>
            <a:rect l="0" t="0" r="r" b="b"/>
            <a:pathLst>
              <a:path w="597" h="405">
                <a:moveTo>
                  <a:pt x="597" y="405"/>
                </a:moveTo>
                <a:cubicBezTo>
                  <a:pt x="544" y="398"/>
                  <a:pt x="492" y="391"/>
                  <a:pt x="417" y="351"/>
                </a:cubicBezTo>
                <a:cubicBezTo>
                  <a:pt x="342" y="311"/>
                  <a:pt x="216" y="226"/>
                  <a:pt x="147" y="168"/>
                </a:cubicBezTo>
                <a:cubicBezTo>
                  <a:pt x="78" y="110"/>
                  <a:pt x="25" y="28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26" name="Freeform 62"/>
          <p:cNvSpPr>
            <a:spLocks/>
          </p:cNvSpPr>
          <p:nvPr/>
        </p:nvSpPr>
        <p:spPr bwMode="auto">
          <a:xfrm>
            <a:off x="561975" y="3605213"/>
            <a:ext cx="976313" cy="538162"/>
          </a:xfrm>
          <a:custGeom>
            <a:avLst/>
            <a:gdLst/>
            <a:ahLst/>
            <a:cxnLst>
              <a:cxn ang="0">
                <a:pos x="0" y="339"/>
              </a:cxn>
              <a:cxn ang="0">
                <a:pos x="132" y="213"/>
              </a:cxn>
              <a:cxn ang="0">
                <a:pos x="309" y="96"/>
              </a:cxn>
              <a:cxn ang="0">
                <a:pos x="615" y="0"/>
              </a:cxn>
            </a:cxnLst>
            <a:rect l="0" t="0" r="r" b="b"/>
            <a:pathLst>
              <a:path w="615" h="339">
                <a:moveTo>
                  <a:pt x="0" y="339"/>
                </a:moveTo>
                <a:cubicBezTo>
                  <a:pt x="40" y="296"/>
                  <a:pt x="81" y="253"/>
                  <a:pt x="132" y="213"/>
                </a:cubicBezTo>
                <a:cubicBezTo>
                  <a:pt x="183" y="173"/>
                  <a:pt x="229" y="131"/>
                  <a:pt x="309" y="96"/>
                </a:cubicBezTo>
                <a:cubicBezTo>
                  <a:pt x="389" y="61"/>
                  <a:pt x="502" y="30"/>
                  <a:pt x="615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27" name="Freeform 63"/>
          <p:cNvSpPr>
            <a:spLocks/>
          </p:cNvSpPr>
          <p:nvPr/>
        </p:nvSpPr>
        <p:spPr bwMode="auto">
          <a:xfrm>
            <a:off x="3790950" y="3433763"/>
            <a:ext cx="962025" cy="714375"/>
          </a:xfrm>
          <a:custGeom>
            <a:avLst/>
            <a:gdLst/>
            <a:ahLst/>
            <a:cxnLst>
              <a:cxn ang="0">
                <a:pos x="0" y="450"/>
              </a:cxn>
              <a:cxn ang="0">
                <a:pos x="90" y="324"/>
              </a:cxn>
              <a:cxn ang="0">
                <a:pos x="255" y="171"/>
              </a:cxn>
              <a:cxn ang="0">
                <a:pos x="399" y="69"/>
              </a:cxn>
              <a:cxn ang="0">
                <a:pos x="606" y="0"/>
              </a:cxn>
            </a:cxnLst>
            <a:rect l="0" t="0" r="r" b="b"/>
            <a:pathLst>
              <a:path w="606" h="450">
                <a:moveTo>
                  <a:pt x="0" y="450"/>
                </a:moveTo>
                <a:cubicBezTo>
                  <a:pt x="24" y="410"/>
                  <a:pt x="48" y="371"/>
                  <a:pt x="90" y="324"/>
                </a:cubicBezTo>
                <a:cubicBezTo>
                  <a:pt x="132" y="277"/>
                  <a:pt x="204" y="213"/>
                  <a:pt x="255" y="171"/>
                </a:cubicBezTo>
                <a:cubicBezTo>
                  <a:pt x="306" y="129"/>
                  <a:pt x="341" y="97"/>
                  <a:pt x="399" y="69"/>
                </a:cubicBezTo>
                <a:cubicBezTo>
                  <a:pt x="457" y="41"/>
                  <a:pt x="531" y="20"/>
                  <a:pt x="606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28" name="Freeform 64"/>
          <p:cNvSpPr>
            <a:spLocks/>
          </p:cNvSpPr>
          <p:nvPr/>
        </p:nvSpPr>
        <p:spPr bwMode="auto">
          <a:xfrm>
            <a:off x="3833813" y="4252913"/>
            <a:ext cx="919162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78"/>
              </a:cxn>
              <a:cxn ang="0">
                <a:pos x="321" y="144"/>
              </a:cxn>
              <a:cxn ang="0">
                <a:pos x="471" y="183"/>
              </a:cxn>
              <a:cxn ang="0">
                <a:pos x="579" y="198"/>
              </a:cxn>
            </a:cxnLst>
            <a:rect l="0" t="0" r="r" b="b"/>
            <a:pathLst>
              <a:path w="579" h="198">
                <a:moveTo>
                  <a:pt x="0" y="0"/>
                </a:moveTo>
                <a:cubicBezTo>
                  <a:pt x="45" y="27"/>
                  <a:pt x="91" y="54"/>
                  <a:pt x="144" y="78"/>
                </a:cubicBezTo>
                <a:cubicBezTo>
                  <a:pt x="197" y="102"/>
                  <a:pt x="267" y="127"/>
                  <a:pt x="321" y="144"/>
                </a:cubicBezTo>
                <a:cubicBezTo>
                  <a:pt x="375" y="161"/>
                  <a:pt x="428" y="174"/>
                  <a:pt x="471" y="183"/>
                </a:cubicBezTo>
                <a:cubicBezTo>
                  <a:pt x="514" y="192"/>
                  <a:pt x="546" y="195"/>
                  <a:pt x="579" y="198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29" name="Freeform 65"/>
          <p:cNvSpPr>
            <a:spLocks/>
          </p:cNvSpPr>
          <p:nvPr/>
        </p:nvSpPr>
        <p:spPr bwMode="auto">
          <a:xfrm>
            <a:off x="3781425" y="4338638"/>
            <a:ext cx="1123950" cy="890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08"/>
              </a:cxn>
              <a:cxn ang="0">
                <a:pos x="219" y="276"/>
              </a:cxn>
              <a:cxn ang="0">
                <a:pos x="429" y="456"/>
              </a:cxn>
              <a:cxn ang="0">
                <a:pos x="606" y="534"/>
              </a:cxn>
              <a:cxn ang="0">
                <a:pos x="708" y="561"/>
              </a:cxn>
            </a:cxnLst>
            <a:rect l="0" t="0" r="r" b="b"/>
            <a:pathLst>
              <a:path w="708" h="561">
                <a:moveTo>
                  <a:pt x="0" y="0"/>
                </a:moveTo>
                <a:cubicBezTo>
                  <a:pt x="21" y="31"/>
                  <a:pt x="42" y="62"/>
                  <a:pt x="78" y="108"/>
                </a:cubicBezTo>
                <a:cubicBezTo>
                  <a:pt x="114" y="154"/>
                  <a:pt x="160" y="218"/>
                  <a:pt x="219" y="276"/>
                </a:cubicBezTo>
                <a:cubicBezTo>
                  <a:pt x="278" y="334"/>
                  <a:pt x="365" y="413"/>
                  <a:pt x="429" y="456"/>
                </a:cubicBezTo>
                <a:cubicBezTo>
                  <a:pt x="493" y="499"/>
                  <a:pt x="560" y="517"/>
                  <a:pt x="606" y="534"/>
                </a:cubicBezTo>
                <a:cubicBezTo>
                  <a:pt x="652" y="551"/>
                  <a:pt x="680" y="556"/>
                  <a:pt x="708" y="561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30" name="Freeform 66"/>
          <p:cNvSpPr>
            <a:spLocks/>
          </p:cNvSpPr>
          <p:nvPr/>
        </p:nvSpPr>
        <p:spPr bwMode="auto">
          <a:xfrm>
            <a:off x="5434013" y="4086225"/>
            <a:ext cx="914400" cy="133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9"/>
              </a:cxn>
              <a:cxn ang="0">
                <a:pos x="351" y="36"/>
              </a:cxn>
              <a:cxn ang="0">
                <a:pos x="576" y="84"/>
              </a:cxn>
            </a:cxnLst>
            <a:rect l="0" t="0" r="r" b="b"/>
            <a:pathLst>
              <a:path w="576" h="84">
                <a:moveTo>
                  <a:pt x="0" y="0"/>
                </a:moveTo>
                <a:cubicBezTo>
                  <a:pt x="51" y="1"/>
                  <a:pt x="103" y="3"/>
                  <a:pt x="162" y="9"/>
                </a:cubicBezTo>
                <a:cubicBezTo>
                  <a:pt x="221" y="15"/>
                  <a:pt x="282" y="24"/>
                  <a:pt x="351" y="36"/>
                </a:cubicBezTo>
                <a:cubicBezTo>
                  <a:pt x="420" y="48"/>
                  <a:pt x="498" y="66"/>
                  <a:pt x="576" y="84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314325" y="1646238"/>
            <a:ext cx="5429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metaphase I</a:t>
            </a:r>
          </a:p>
        </p:txBody>
      </p:sp>
      <p:sp>
        <p:nvSpPr>
          <p:cNvPr id="36932" name="Text Box 68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36934" name="Text Box 70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36937" name="AutoShape 73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8" name="AutoShape 74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36940" name="AutoShape 7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1" name="AutoShape 7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36943" name="AutoShape 7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4" name="AutoShape 8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36946" name="AutoShape 82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7" name="AutoShape 83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36949" name="AutoShape 85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0" name="AutoShape 86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36952" name="AutoShape 88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3" name="AutoShape 89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54" name="Rectangle 90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55" name="Text Box 91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317500" y="2703513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81125" y="3046413"/>
            <a:ext cx="274638" cy="1457325"/>
            <a:chOff x="960" y="1919"/>
            <a:chExt cx="173" cy="918"/>
          </a:xfrm>
        </p:grpSpPr>
        <p:sp>
          <p:nvSpPr>
            <p:cNvPr id="37892" name="AutoShape 4"/>
            <p:cNvSpPr>
              <a:spLocks noChangeArrowheads="1"/>
            </p:cNvSpPr>
            <p:nvPr/>
          </p:nvSpPr>
          <p:spPr bwMode="auto">
            <a:xfrm>
              <a:off x="961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960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AutoShape 6"/>
            <p:cNvSpPr>
              <a:spLocks noChangeArrowheads="1"/>
            </p:cNvSpPr>
            <p:nvPr/>
          </p:nvSpPr>
          <p:spPr bwMode="auto">
            <a:xfrm flipV="1">
              <a:off x="961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961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AutoShape 8"/>
            <p:cNvSpPr>
              <a:spLocks noChangeArrowheads="1"/>
            </p:cNvSpPr>
            <p:nvPr/>
          </p:nvSpPr>
          <p:spPr bwMode="auto">
            <a:xfrm>
              <a:off x="1075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AutoShape 9"/>
            <p:cNvSpPr>
              <a:spLocks noChangeArrowheads="1"/>
            </p:cNvSpPr>
            <p:nvPr/>
          </p:nvSpPr>
          <p:spPr bwMode="auto">
            <a:xfrm>
              <a:off x="1077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84388" y="3043238"/>
            <a:ext cx="274637" cy="1457325"/>
            <a:chOff x="718" y="1919"/>
            <a:chExt cx="173" cy="918"/>
          </a:xfrm>
        </p:grpSpPr>
        <p:sp>
          <p:nvSpPr>
            <p:cNvPr id="37899" name="AutoShape 11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AutoShape 12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AutoShape 13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AutoShape 14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AutoShape 15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16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377950" y="4860925"/>
            <a:ext cx="276225" cy="527050"/>
            <a:chOff x="958" y="3062"/>
            <a:chExt cx="174" cy="332"/>
          </a:xfrm>
        </p:grpSpPr>
        <p:sp>
          <p:nvSpPr>
            <p:cNvPr id="37906" name="AutoShape 18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AutoShape 19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AutoShape 20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AutoShape 21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AutoShape 22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081213" y="4860925"/>
            <a:ext cx="276225" cy="527050"/>
            <a:chOff x="1221" y="3062"/>
            <a:chExt cx="174" cy="332"/>
          </a:xfrm>
        </p:grpSpPr>
        <p:sp>
          <p:nvSpPr>
            <p:cNvPr id="37912" name="AutoShape 24"/>
            <p:cNvSpPr>
              <a:spLocks noChangeArrowheads="1"/>
            </p:cNvSpPr>
            <p:nvPr/>
          </p:nvSpPr>
          <p:spPr bwMode="auto">
            <a:xfrm>
              <a:off x="1221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AutoShape 25"/>
            <p:cNvSpPr>
              <a:spLocks noChangeArrowheads="1"/>
            </p:cNvSpPr>
            <p:nvPr/>
          </p:nvSpPr>
          <p:spPr bwMode="auto">
            <a:xfrm>
              <a:off x="1224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AutoShape 26"/>
            <p:cNvSpPr>
              <a:spLocks noChangeArrowheads="1"/>
            </p:cNvSpPr>
            <p:nvPr/>
          </p:nvSpPr>
          <p:spPr bwMode="auto">
            <a:xfrm>
              <a:off x="1225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AutoShape 27"/>
            <p:cNvSpPr>
              <a:spLocks noChangeArrowheads="1"/>
            </p:cNvSpPr>
            <p:nvPr/>
          </p:nvSpPr>
          <p:spPr bwMode="auto">
            <a:xfrm>
              <a:off x="1339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AutoShape 28"/>
            <p:cNvSpPr>
              <a:spLocks noChangeArrowheads="1"/>
            </p:cNvSpPr>
            <p:nvPr/>
          </p:nvSpPr>
          <p:spPr bwMode="auto">
            <a:xfrm>
              <a:off x="1339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3554413" y="2701925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598988" y="2835275"/>
            <a:ext cx="274637" cy="1457325"/>
            <a:chOff x="2999" y="1918"/>
            <a:chExt cx="173" cy="918"/>
          </a:xfrm>
        </p:grpSpPr>
        <p:sp>
          <p:nvSpPr>
            <p:cNvPr id="37919" name="AutoShape 31"/>
            <p:cNvSpPr>
              <a:spLocks noChangeArrowheads="1"/>
            </p:cNvSpPr>
            <p:nvPr/>
          </p:nvSpPr>
          <p:spPr bwMode="auto">
            <a:xfrm>
              <a:off x="3000" y="1918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AutoShape 32"/>
            <p:cNvSpPr>
              <a:spLocks noChangeArrowheads="1"/>
            </p:cNvSpPr>
            <p:nvPr/>
          </p:nvSpPr>
          <p:spPr bwMode="auto">
            <a:xfrm>
              <a:off x="2999" y="2336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AutoShape 33"/>
            <p:cNvSpPr>
              <a:spLocks noChangeArrowheads="1"/>
            </p:cNvSpPr>
            <p:nvPr/>
          </p:nvSpPr>
          <p:spPr bwMode="auto">
            <a:xfrm flipV="1">
              <a:off x="3000" y="2096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AutoShape 34"/>
            <p:cNvSpPr>
              <a:spLocks noChangeArrowheads="1"/>
            </p:cNvSpPr>
            <p:nvPr/>
          </p:nvSpPr>
          <p:spPr bwMode="auto">
            <a:xfrm>
              <a:off x="3000" y="227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AutoShape 35"/>
            <p:cNvSpPr>
              <a:spLocks noChangeArrowheads="1"/>
            </p:cNvSpPr>
            <p:nvPr/>
          </p:nvSpPr>
          <p:spPr bwMode="auto">
            <a:xfrm>
              <a:off x="3114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AutoShape 36"/>
            <p:cNvSpPr>
              <a:spLocks noChangeArrowheads="1"/>
            </p:cNvSpPr>
            <p:nvPr/>
          </p:nvSpPr>
          <p:spPr bwMode="auto">
            <a:xfrm>
              <a:off x="3116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302250" y="3470275"/>
            <a:ext cx="274638" cy="1457325"/>
            <a:chOff x="718" y="1919"/>
            <a:chExt cx="173" cy="918"/>
          </a:xfrm>
        </p:grpSpPr>
        <p:sp>
          <p:nvSpPr>
            <p:cNvPr id="37926" name="AutoShape 38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AutoShape 39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AutoShape 40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AutoShape 41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AutoShape 42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AutoShape 43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595813" y="4392613"/>
            <a:ext cx="276225" cy="527050"/>
            <a:chOff x="958" y="3062"/>
            <a:chExt cx="174" cy="332"/>
          </a:xfrm>
        </p:grpSpPr>
        <p:sp>
          <p:nvSpPr>
            <p:cNvPr id="37933" name="AutoShape 45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4" name="AutoShape 46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AutoShape 47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AutoShape 48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AutoShape 49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603750" y="5106988"/>
            <a:ext cx="276225" cy="527050"/>
            <a:chOff x="3260" y="3061"/>
            <a:chExt cx="174" cy="332"/>
          </a:xfrm>
        </p:grpSpPr>
        <p:sp>
          <p:nvSpPr>
            <p:cNvPr id="37939" name="AutoShape 51"/>
            <p:cNvSpPr>
              <a:spLocks noChangeArrowheads="1"/>
            </p:cNvSpPr>
            <p:nvPr/>
          </p:nvSpPr>
          <p:spPr bwMode="auto">
            <a:xfrm>
              <a:off x="3260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AutoShape 52"/>
            <p:cNvSpPr>
              <a:spLocks noChangeArrowheads="1"/>
            </p:cNvSpPr>
            <p:nvPr/>
          </p:nvSpPr>
          <p:spPr bwMode="auto">
            <a:xfrm>
              <a:off x="3263" y="3192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AutoShape 53"/>
            <p:cNvSpPr>
              <a:spLocks noChangeArrowheads="1"/>
            </p:cNvSpPr>
            <p:nvPr/>
          </p:nvSpPr>
          <p:spPr bwMode="auto">
            <a:xfrm>
              <a:off x="3264" y="3141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AutoShape 54"/>
            <p:cNvSpPr>
              <a:spLocks noChangeArrowheads="1"/>
            </p:cNvSpPr>
            <p:nvPr/>
          </p:nvSpPr>
          <p:spPr bwMode="auto">
            <a:xfrm>
              <a:off x="3378" y="3190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AutoShape 55"/>
            <p:cNvSpPr>
              <a:spLocks noChangeArrowheads="1"/>
            </p:cNvSpPr>
            <p:nvPr/>
          </p:nvSpPr>
          <p:spPr bwMode="auto">
            <a:xfrm>
              <a:off x="3378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44" name="Oval 56"/>
          <p:cNvSpPr>
            <a:spLocks noChangeArrowheads="1"/>
          </p:cNvSpPr>
          <p:nvPr/>
        </p:nvSpPr>
        <p:spPr bwMode="auto">
          <a:xfrm>
            <a:off x="438150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45" name="Oval 57"/>
          <p:cNvSpPr>
            <a:spLocks noChangeArrowheads="1"/>
          </p:cNvSpPr>
          <p:nvPr/>
        </p:nvSpPr>
        <p:spPr bwMode="auto">
          <a:xfrm>
            <a:off x="31416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46" name="Oval 58"/>
          <p:cNvSpPr>
            <a:spLocks noChangeArrowheads="1"/>
          </p:cNvSpPr>
          <p:nvPr/>
        </p:nvSpPr>
        <p:spPr bwMode="auto">
          <a:xfrm>
            <a:off x="36750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47" name="Oval 59"/>
          <p:cNvSpPr>
            <a:spLocks noChangeArrowheads="1"/>
          </p:cNvSpPr>
          <p:nvPr/>
        </p:nvSpPr>
        <p:spPr bwMode="auto">
          <a:xfrm>
            <a:off x="6378575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48" name="Freeform 60"/>
          <p:cNvSpPr>
            <a:spLocks/>
          </p:cNvSpPr>
          <p:nvPr/>
        </p:nvSpPr>
        <p:spPr bwMode="auto">
          <a:xfrm>
            <a:off x="3776663" y="3390900"/>
            <a:ext cx="823912" cy="757238"/>
          </a:xfrm>
          <a:custGeom>
            <a:avLst/>
            <a:gdLst/>
            <a:ahLst/>
            <a:cxnLst>
              <a:cxn ang="0">
                <a:pos x="504" y="0"/>
              </a:cxn>
              <a:cxn ang="0">
                <a:pos x="354" y="72"/>
              </a:cxn>
              <a:cxn ang="0">
                <a:pos x="207" y="201"/>
              </a:cxn>
              <a:cxn ang="0">
                <a:pos x="108" y="330"/>
              </a:cxn>
              <a:cxn ang="0">
                <a:pos x="3" y="501"/>
              </a:cxn>
            </a:cxnLst>
            <a:rect l="0" t="0" r="r" b="b"/>
            <a:pathLst>
              <a:path w="504" h="501">
                <a:moveTo>
                  <a:pt x="504" y="0"/>
                </a:moveTo>
                <a:cubicBezTo>
                  <a:pt x="454" y="19"/>
                  <a:pt x="404" y="38"/>
                  <a:pt x="354" y="72"/>
                </a:cubicBezTo>
                <a:cubicBezTo>
                  <a:pt x="304" y="106"/>
                  <a:pt x="248" y="158"/>
                  <a:pt x="207" y="201"/>
                </a:cubicBezTo>
                <a:cubicBezTo>
                  <a:pt x="166" y="244"/>
                  <a:pt x="142" y="280"/>
                  <a:pt x="108" y="330"/>
                </a:cubicBezTo>
                <a:cubicBezTo>
                  <a:pt x="74" y="380"/>
                  <a:pt x="0" y="461"/>
                  <a:pt x="3" y="501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9" name="Freeform 61"/>
          <p:cNvSpPr>
            <a:spLocks/>
          </p:cNvSpPr>
          <p:nvPr/>
        </p:nvSpPr>
        <p:spPr bwMode="auto">
          <a:xfrm>
            <a:off x="3824288" y="4276725"/>
            <a:ext cx="785812" cy="23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51"/>
              </a:cxn>
              <a:cxn ang="0">
                <a:pos x="234" y="105"/>
              </a:cxn>
              <a:cxn ang="0">
                <a:pos x="375" y="141"/>
              </a:cxn>
              <a:cxn ang="0">
                <a:pos x="495" y="150"/>
              </a:cxn>
            </a:cxnLst>
            <a:rect l="0" t="0" r="r" b="b"/>
            <a:pathLst>
              <a:path w="495" h="150">
                <a:moveTo>
                  <a:pt x="0" y="0"/>
                </a:moveTo>
                <a:cubicBezTo>
                  <a:pt x="28" y="17"/>
                  <a:pt x="57" y="34"/>
                  <a:pt x="96" y="51"/>
                </a:cubicBezTo>
                <a:cubicBezTo>
                  <a:pt x="135" y="68"/>
                  <a:pt x="187" y="90"/>
                  <a:pt x="234" y="105"/>
                </a:cubicBezTo>
                <a:cubicBezTo>
                  <a:pt x="281" y="120"/>
                  <a:pt x="332" y="134"/>
                  <a:pt x="375" y="141"/>
                </a:cubicBezTo>
                <a:cubicBezTo>
                  <a:pt x="418" y="148"/>
                  <a:pt x="456" y="149"/>
                  <a:pt x="495" y="15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0" name="Freeform 62"/>
          <p:cNvSpPr>
            <a:spLocks/>
          </p:cNvSpPr>
          <p:nvPr/>
        </p:nvSpPr>
        <p:spPr bwMode="auto">
          <a:xfrm>
            <a:off x="3767138" y="4338638"/>
            <a:ext cx="842962" cy="881062"/>
          </a:xfrm>
          <a:custGeom>
            <a:avLst/>
            <a:gdLst/>
            <a:ahLst/>
            <a:cxnLst>
              <a:cxn ang="0">
                <a:pos x="531" y="555"/>
              </a:cxn>
              <a:cxn ang="0">
                <a:pos x="423" y="513"/>
              </a:cxn>
              <a:cxn ang="0">
                <a:pos x="282" y="411"/>
              </a:cxn>
              <a:cxn ang="0">
                <a:pos x="117" y="201"/>
              </a:cxn>
              <a:cxn ang="0">
                <a:pos x="0" y="0"/>
              </a:cxn>
            </a:cxnLst>
            <a:rect l="0" t="0" r="r" b="b"/>
            <a:pathLst>
              <a:path w="531" h="555">
                <a:moveTo>
                  <a:pt x="531" y="555"/>
                </a:moveTo>
                <a:cubicBezTo>
                  <a:pt x="498" y="546"/>
                  <a:pt x="465" y="537"/>
                  <a:pt x="423" y="513"/>
                </a:cubicBezTo>
                <a:cubicBezTo>
                  <a:pt x="381" y="489"/>
                  <a:pt x="333" y="463"/>
                  <a:pt x="282" y="411"/>
                </a:cubicBezTo>
                <a:cubicBezTo>
                  <a:pt x="231" y="359"/>
                  <a:pt x="164" y="269"/>
                  <a:pt x="117" y="201"/>
                </a:cubicBezTo>
                <a:cubicBezTo>
                  <a:pt x="70" y="133"/>
                  <a:pt x="35" y="66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1" name="Freeform 63"/>
          <p:cNvSpPr>
            <a:spLocks/>
          </p:cNvSpPr>
          <p:nvPr/>
        </p:nvSpPr>
        <p:spPr bwMode="auto">
          <a:xfrm>
            <a:off x="5548313" y="4027488"/>
            <a:ext cx="795337" cy="196850"/>
          </a:xfrm>
          <a:custGeom>
            <a:avLst/>
            <a:gdLst/>
            <a:ahLst/>
            <a:cxnLst>
              <a:cxn ang="0">
                <a:pos x="501" y="124"/>
              </a:cxn>
              <a:cxn ang="0">
                <a:pos x="342" y="61"/>
              </a:cxn>
              <a:cxn ang="0">
                <a:pos x="135" y="10"/>
              </a:cxn>
              <a:cxn ang="0">
                <a:pos x="0" y="1"/>
              </a:cxn>
            </a:cxnLst>
            <a:rect l="0" t="0" r="r" b="b"/>
            <a:pathLst>
              <a:path w="501" h="124">
                <a:moveTo>
                  <a:pt x="501" y="124"/>
                </a:moveTo>
                <a:cubicBezTo>
                  <a:pt x="452" y="102"/>
                  <a:pt x="403" y="80"/>
                  <a:pt x="342" y="61"/>
                </a:cubicBezTo>
                <a:cubicBezTo>
                  <a:pt x="281" y="42"/>
                  <a:pt x="192" y="20"/>
                  <a:pt x="135" y="10"/>
                </a:cubicBezTo>
                <a:cubicBezTo>
                  <a:pt x="78" y="0"/>
                  <a:pt x="39" y="0"/>
                  <a:pt x="0" y="1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2" name="Freeform 64"/>
          <p:cNvSpPr>
            <a:spLocks/>
          </p:cNvSpPr>
          <p:nvPr/>
        </p:nvSpPr>
        <p:spPr bwMode="auto">
          <a:xfrm>
            <a:off x="547688" y="3605213"/>
            <a:ext cx="838200" cy="542925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72" y="261"/>
              </a:cxn>
              <a:cxn ang="0">
                <a:pos x="162" y="180"/>
              </a:cxn>
              <a:cxn ang="0">
                <a:pos x="252" y="108"/>
              </a:cxn>
              <a:cxn ang="0">
                <a:pos x="351" y="54"/>
              </a:cxn>
              <a:cxn ang="0">
                <a:pos x="444" y="18"/>
              </a:cxn>
              <a:cxn ang="0">
                <a:pos x="528" y="0"/>
              </a:cxn>
            </a:cxnLst>
            <a:rect l="0" t="0" r="r" b="b"/>
            <a:pathLst>
              <a:path w="528" h="342">
                <a:moveTo>
                  <a:pt x="0" y="342"/>
                </a:moveTo>
                <a:cubicBezTo>
                  <a:pt x="22" y="315"/>
                  <a:pt x="45" y="288"/>
                  <a:pt x="72" y="261"/>
                </a:cubicBezTo>
                <a:cubicBezTo>
                  <a:pt x="99" y="234"/>
                  <a:pt x="132" y="205"/>
                  <a:pt x="162" y="180"/>
                </a:cubicBezTo>
                <a:cubicBezTo>
                  <a:pt x="192" y="155"/>
                  <a:pt x="221" y="129"/>
                  <a:pt x="252" y="108"/>
                </a:cubicBezTo>
                <a:cubicBezTo>
                  <a:pt x="283" y="87"/>
                  <a:pt x="319" y="69"/>
                  <a:pt x="351" y="54"/>
                </a:cubicBezTo>
                <a:cubicBezTo>
                  <a:pt x="383" y="39"/>
                  <a:pt x="415" y="27"/>
                  <a:pt x="444" y="18"/>
                </a:cubicBezTo>
                <a:cubicBezTo>
                  <a:pt x="473" y="9"/>
                  <a:pt x="514" y="3"/>
                  <a:pt x="528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3" name="Freeform 65"/>
          <p:cNvSpPr>
            <a:spLocks/>
          </p:cNvSpPr>
          <p:nvPr/>
        </p:nvSpPr>
        <p:spPr bwMode="auto">
          <a:xfrm>
            <a:off x="538163" y="4338638"/>
            <a:ext cx="842962" cy="638175"/>
          </a:xfrm>
          <a:custGeom>
            <a:avLst/>
            <a:gdLst/>
            <a:ahLst/>
            <a:cxnLst>
              <a:cxn ang="0">
                <a:pos x="531" y="402"/>
              </a:cxn>
              <a:cxn ang="0">
                <a:pos x="399" y="363"/>
              </a:cxn>
              <a:cxn ang="0">
                <a:pos x="216" y="246"/>
              </a:cxn>
              <a:cxn ang="0">
                <a:pos x="84" y="117"/>
              </a:cxn>
              <a:cxn ang="0">
                <a:pos x="0" y="0"/>
              </a:cxn>
            </a:cxnLst>
            <a:rect l="0" t="0" r="r" b="b"/>
            <a:pathLst>
              <a:path w="531" h="402">
                <a:moveTo>
                  <a:pt x="531" y="402"/>
                </a:moveTo>
                <a:cubicBezTo>
                  <a:pt x="491" y="395"/>
                  <a:pt x="451" y="389"/>
                  <a:pt x="399" y="363"/>
                </a:cubicBezTo>
                <a:cubicBezTo>
                  <a:pt x="347" y="337"/>
                  <a:pt x="269" y="287"/>
                  <a:pt x="216" y="246"/>
                </a:cubicBezTo>
                <a:cubicBezTo>
                  <a:pt x="163" y="205"/>
                  <a:pt x="120" y="158"/>
                  <a:pt x="84" y="117"/>
                </a:cubicBezTo>
                <a:cubicBezTo>
                  <a:pt x="48" y="76"/>
                  <a:pt x="24" y="38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4" name="Freeform 66"/>
          <p:cNvSpPr>
            <a:spLocks/>
          </p:cNvSpPr>
          <p:nvPr/>
        </p:nvSpPr>
        <p:spPr bwMode="auto">
          <a:xfrm>
            <a:off x="2362200" y="4343400"/>
            <a:ext cx="828675" cy="638175"/>
          </a:xfrm>
          <a:custGeom>
            <a:avLst/>
            <a:gdLst/>
            <a:ahLst/>
            <a:cxnLst>
              <a:cxn ang="0">
                <a:pos x="0" y="402"/>
              </a:cxn>
              <a:cxn ang="0">
                <a:pos x="105" y="369"/>
              </a:cxn>
              <a:cxn ang="0">
                <a:pos x="234" y="300"/>
              </a:cxn>
              <a:cxn ang="0">
                <a:pos x="369" y="180"/>
              </a:cxn>
              <a:cxn ang="0">
                <a:pos x="498" y="30"/>
              </a:cxn>
              <a:cxn ang="0">
                <a:pos x="516" y="0"/>
              </a:cxn>
            </a:cxnLst>
            <a:rect l="0" t="0" r="r" b="b"/>
            <a:pathLst>
              <a:path w="522" h="402">
                <a:moveTo>
                  <a:pt x="0" y="402"/>
                </a:moveTo>
                <a:cubicBezTo>
                  <a:pt x="33" y="394"/>
                  <a:pt x="66" y="386"/>
                  <a:pt x="105" y="369"/>
                </a:cubicBezTo>
                <a:cubicBezTo>
                  <a:pt x="144" y="352"/>
                  <a:pt x="190" y="331"/>
                  <a:pt x="234" y="300"/>
                </a:cubicBezTo>
                <a:cubicBezTo>
                  <a:pt x="278" y="269"/>
                  <a:pt x="325" y="225"/>
                  <a:pt x="369" y="180"/>
                </a:cubicBezTo>
                <a:cubicBezTo>
                  <a:pt x="413" y="135"/>
                  <a:pt x="474" y="60"/>
                  <a:pt x="498" y="30"/>
                </a:cubicBezTo>
                <a:cubicBezTo>
                  <a:pt x="522" y="0"/>
                  <a:pt x="519" y="0"/>
                  <a:pt x="516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5" name="Freeform 67"/>
          <p:cNvSpPr>
            <a:spLocks/>
          </p:cNvSpPr>
          <p:nvPr/>
        </p:nvSpPr>
        <p:spPr bwMode="auto">
          <a:xfrm>
            <a:off x="2343150" y="3609975"/>
            <a:ext cx="819150" cy="547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" y="21"/>
              </a:cxn>
              <a:cxn ang="0">
                <a:pos x="294" y="117"/>
              </a:cxn>
              <a:cxn ang="0">
                <a:pos x="423" y="234"/>
              </a:cxn>
              <a:cxn ang="0">
                <a:pos x="516" y="345"/>
              </a:cxn>
            </a:cxnLst>
            <a:rect l="0" t="0" r="r" b="b"/>
            <a:pathLst>
              <a:path w="516" h="345">
                <a:moveTo>
                  <a:pt x="0" y="0"/>
                </a:moveTo>
                <a:cubicBezTo>
                  <a:pt x="34" y="1"/>
                  <a:pt x="68" y="2"/>
                  <a:pt x="117" y="21"/>
                </a:cubicBezTo>
                <a:cubicBezTo>
                  <a:pt x="166" y="40"/>
                  <a:pt x="243" y="82"/>
                  <a:pt x="294" y="117"/>
                </a:cubicBezTo>
                <a:cubicBezTo>
                  <a:pt x="345" y="152"/>
                  <a:pt x="386" y="196"/>
                  <a:pt x="423" y="234"/>
                </a:cubicBezTo>
                <a:cubicBezTo>
                  <a:pt x="460" y="272"/>
                  <a:pt x="488" y="308"/>
                  <a:pt x="516" y="345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56" name="Text Box 68"/>
          <p:cNvSpPr txBox="1">
            <a:spLocks noChangeArrowheads="1"/>
          </p:cNvSpPr>
          <p:nvPr/>
        </p:nvSpPr>
        <p:spPr bwMode="auto">
          <a:xfrm>
            <a:off x="314325" y="1646238"/>
            <a:ext cx="5429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metaphase I</a:t>
            </a:r>
          </a:p>
        </p:txBody>
      </p:sp>
      <p:sp>
        <p:nvSpPr>
          <p:cNvPr id="37957" name="Text Box 69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37958" name="Text Box 70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37959" name="Text Box 71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37960" name="Text Box 72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37962" name="AutoShape 74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3" name="AutoShape 75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37965" name="AutoShape 77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6" name="AutoShape 78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37968" name="AutoShape 8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9" name="AutoShape 8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37971" name="AutoShape 83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2" name="AutoShape 84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37974" name="AutoShape 8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5" name="AutoShape 8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37977" name="AutoShape 8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8" name="AutoShape 9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79" name="Rectangle 91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0" name="Text Box 92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317500" y="2703513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5875" y="3046413"/>
            <a:ext cx="274638" cy="1457325"/>
            <a:chOff x="960" y="1919"/>
            <a:chExt cx="173" cy="918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auto">
            <a:xfrm>
              <a:off x="961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auto">
            <a:xfrm>
              <a:off x="960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AutoShape 6"/>
            <p:cNvSpPr>
              <a:spLocks noChangeArrowheads="1"/>
            </p:cNvSpPr>
            <p:nvPr/>
          </p:nvSpPr>
          <p:spPr bwMode="auto">
            <a:xfrm flipV="1">
              <a:off x="961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AutoShape 7"/>
            <p:cNvSpPr>
              <a:spLocks noChangeArrowheads="1"/>
            </p:cNvSpPr>
            <p:nvPr/>
          </p:nvSpPr>
          <p:spPr bwMode="auto">
            <a:xfrm>
              <a:off x="961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AutoShape 8"/>
            <p:cNvSpPr>
              <a:spLocks noChangeArrowheads="1"/>
            </p:cNvSpPr>
            <p:nvPr/>
          </p:nvSpPr>
          <p:spPr bwMode="auto">
            <a:xfrm>
              <a:off x="1075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AutoShape 9"/>
            <p:cNvSpPr>
              <a:spLocks noChangeArrowheads="1"/>
            </p:cNvSpPr>
            <p:nvPr/>
          </p:nvSpPr>
          <p:spPr bwMode="auto">
            <a:xfrm>
              <a:off x="1077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79638" y="3043238"/>
            <a:ext cx="274637" cy="1457325"/>
            <a:chOff x="718" y="1919"/>
            <a:chExt cx="173" cy="918"/>
          </a:xfrm>
        </p:grpSpPr>
        <p:sp>
          <p:nvSpPr>
            <p:cNvPr id="38923" name="AutoShape 11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AutoShape 12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AutoShape 13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AutoShape 14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AutoShape 15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AutoShape 16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82700" y="4860925"/>
            <a:ext cx="276225" cy="527050"/>
            <a:chOff x="958" y="3062"/>
            <a:chExt cx="174" cy="332"/>
          </a:xfrm>
        </p:grpSpPr>
        <p:sp>
          <p:nvSpPr>
            <p:cNvPr id="38930" name="AutoShape 18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AutoShape 19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AutoShape 20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AutoShape 21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AutoShape 22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176463" y="4860925"/>
            <a:ext cx="276225" cy="527050"/>
            <a:chOff x="1221" y="3062"/>
            <a:chExt cx="174" cy="332"/>
          </a:xfrm>
        </p:grpSpPr>
        <p:sp>
          <p:nvSpPr>
            <p:cNvPr id="38936" name="AutoShape 24"/>
            <p:cNvSpPr>
              <a:spLocks noChangeArrowheads="1"/>
            </p:cNvSpPr>
            <p:nvPr/>
          </p:nvSpPr>
          <p:spPr bwMode="auto">
            <a:xfrm>
              <a:off x="1221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AutoShape 25"/>
            <p:cNvSpPr>
              <a:spLocks noChangeArrowheads="1"/>
            </p:cNvSpPr>
            <p:nvPr/>
          </p:nvSpPr>
          <p:spPr bwMode="auto">
            <a:xfrm>
              <a:off x="1224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AutoShape 26"/>
            <p:cNvSpPr>
              <a:spLocks noChangeArrowheads="1"/>
            </p:cNvSpPr>
            <p:nvPr/>
          </p:nvSpPr>
          <p:spPr bwMode="auto">
            <a:xfrm>
              <a:off x="1225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AutoShape 27"/>
            <p:cNvSpPr>
              <a:spLocks noChangeArrowheads="1"/>
            </p:cNvSpPr>
            <p:nvPr/>
          </p:nvSpPr>
          <p:spPr bwMode="auto">
            <a:xfrm>
              <a:off x="1339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AutoShape 28"/>
            <p:cNvSpPr>
              <a:spLocks noChangeArrowheads="1"/>
            </p:cNvSpPr>
            <p:nvPr/>
          </p:nvSpPr>
          <p:spPr bwMode="auto">
            <a:xfrm>
              <a:off x="1339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3554413" y="2701925"/>
            <a:ext cx="3060700" cy="3060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503738" y="2873375"/>
            <a:ext cx="274637" cy="1457325"/>
            <a:chOff x="2999" y="1918"/>
            <a:chExt cx="173" cy="918"/>
          </a:xfrm>
        </p:grpSpPr>
        <p:sp>
          <p:nvSpPr>
            <p:cNvPr id="38943" name="AutoShape 31"/>
            <p:cNvSpPr>
              <a:spLocks noChangeArrowheads="1"/>
            </p:cNvSpPr>
            <p:nvPr/>
          </p:nvSpPr>
          <p:spPr bwMode="auto">
            <a:xfrm>
              <a:off x="3000" y="1918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AutoShape 32"/>
            <p:cNvSpPr>
              <a:spLocks noChangeArrowheads="1"/>
            </p:cNvSpPr>
            <p:nvPr/>
          </p:nvSpPr>
          <p:spPr bwMode="auto">
            <a:xfrm>
              <a:off x="2999" y="2336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AutoShape 33"/>
            <p:cNvSpPr>
              <a:spLocks noChangeArrowheads="1"/>
            </p:cNvSpPr>
            <p:nvPr/>
          </p:nvSpPr>
          <p:spPr bwMode="auto">
            <a:xfrm flipV="1">
              <a:off x="3000" y="2096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AutoShape 34"/>
            <p:cNvSpPr>
              <a:spLocks noChangeArrowheads="1"/>
            </p:cNvSpPr>
            <p:nvPr/>
          </p:nvSpPr>
          <p:spPr bwMode="auto">
            <a:xfrm>
              <a:off x="3000" y="227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AutoShape 35"/>
            <p:cNvSpPr>
              <a:spLocks noChangeArrowheads="1"/>
            </p:cNvSpPr>
            <p:nvPr/>
          </p:nvSpPr>
          <p:spPr bwMode="auto">
            <a:xfrm>
              <a:off x="3114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AutoShape 36"/>
            <p:cNvSpPr>
              <a:spLocks noChangeArrowheads="1"/>
            </p:cNvSpPr>
            <p:nvPr/>
          </p:nvSpPr>
          <p:spPr bwMode="auto">
            <a:xfrm>
              <a:off x="3116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397500" y="3470275"/>
            <a:ext cx="274638" cy="1457325"/>
            <a:chOff x="718" y="1919"/>
            <a:chExt cx="173" cy="918"/>
          </a:xfrm>
        </p:grpSpPr>
        <p:sp>
          <p:nvSpPr>
            <p:cNvPr id="38950" name="AutoShape 38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AutoShape 39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AutoShape 40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AutoShape 41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AutoShape 42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AutoShape 43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500563" y="4421188"/>
            <a:ext cx="276225" cy="527050"/>
            <a:chOff x="958" y="3062"/>
            <a:chExt cx="174" cy="332"/>
          </a:xfrm>
        </p:grpSpPr>
        <p:sp>
          <p:nvSpPr>
            <p:cNvPr id="38957" name="AutoShape 45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AutoShape 46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9" name="AutoShape 47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AutoShape 48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1" name="AutoShape 49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508500" y="5049838"/>
            <a:ext cx="276225" cy="527050"/>
            <a:chOff x="3260" y="3061"/>
            <a:chExt cx="174" cy="332"/>
          </a:xfrm>
        </p:grpSpPr>
        <p:sp>
          <p:nvSpPr>
            <p:cNvPr id="38963" name="AutoShape 51"/>
            <p:cNvSpPr>
              <a:spLocks noChangeArrowheads="1"/>
            </p:cNvSpPr>
            <p:nvPr/>
          </p:nvSpPr>
          <p:spPr bwMode="auto">
            <a:xfrm>
              <a:off x="3260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4" name="AutoShape 52"/>
            <p:cNvSpPr>
              <a:spLocks noChangeArrowheads="1"/>
            </p:cNvSpPr>
            <p:nvPr/>
          </p:nvSpPr>
          <p:spPr bwMode="auto">
            <a:xfrm>
              <a:off x="3263" y="3192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5" name="AutoShape 53"/>
            <p:cNvSpPr>
              <a:spLocks noChangeArrowheads="1"/>
            </p:cNvSpPr>
            <p:nvPr/>
          </p:nvSpPr>
          <p:spPr bwMode="auto">
            <a:xfrm>
              <a:off x="3264" y="3141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6" name="AutoShape 54"/>
            <p:cNvSpPr>
              <a:spLocks noChangeArrowheads="1"/>
            </p:cNvSpPr>
            <p:nvPr/>
          </p:nvSpPr>
          <p:spPr bwMode="auto">
            <a:xfrm>
              <a:off x="3378" y="3190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7" name="AutoShape 55"/>
            <p:cNvSpPr>
              <a:spLocks noChangeArrowheads="1"/>
            </p:cNvSpPr>
            <p:nvPr/>
          </p:nvSpPr>
          <p:spPr bwMode="auto">
            <a:xfrm>
              <a:off x="3378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68" name="Oval 56"/>
          <p:cNvSpPr>
            <a:spLocks noChangeArrowheads="1"/>
          </p:cNvSpPr>
          <p:nvPr/>
        </p:nvSpPr>
        <p:spPr bwMode="auto">
          <a:xfrm>
            <a:off x="438150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69" name="Oval 57"/>
          <p:cNvSpPr>
            <a:spLocks noChangeArrowheads="1"/>
          </p:cNvSpPr>
          <p:nvPr/>
        </p:nvSpPr>
        <p:spPr bwMode="auto">
          <a:xfrm>
            <a:off x="31416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70" name="Oval 58"/>
          <p:cNvSpPr>
            <a:spLocks noChangeArrowheads="1"/>
          </p:cNvSpPr>
          <p:nvPr/>
        </p:nvSpPr>
        <p:spPr bwMode="auto">
          <a:xfrm>
            <a:off x="36750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71" name="Oval 59"/>
          <p:cNvSpPr>
            <a:spLocks noChangeArrowheads="1"/>
          </p:cNvSpPr>
          <p:nvPr/>
        </p:nvSpPr>
        <p:spPr bwMode="auto">
          <a:xfrm>
            <a:off x="6378575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72" name="Freeform 60"/>
          <p:cNvSpPr>
            <a:spLocks/>
          </p:cNvSpPr>
          <p:nvPr/>
        </p:nvSpPr>
        <p:spPr bwMode="auto">
          <a:xfrm>
            <a:off x="552450" y="3609975"/>
            <a:ext cx="723900" cy="542925"/>
          </a:xfrm>
          <a:custGeom>
            <a:avLst/>
            <a:gdLst/>
            <a:ahLst/>
            <a:cxnLst>
              <a:cxn ang="0">
                <a:pos x="456" y="0"/>
              </a:cxn>
              <a:cxn ang="0">
                <a:pos x="330" y="39"/>
              </a:cxn>
              <a:cxn ang="0">
                <a:pos x="195" y="135"/>
              </a:cxn>
              <a:cxn ang="0">
                <a:pos x="72" y="255"/>
              </a:cxn>
              <a:cxn ang="0">
                <a:pos x="0" y="342"/>
              </a:cxn>
            </a:cxnLst>
            <a:rect l="0" t="0" r="r" b="b"/>
            <a:pathLst>
              <a:path w="456" h="342">
                <a:moveTo>
                  <a:pt x="456" y="0"/>
                </a:moveTo>
                <a:cubicBezTo>
                  <a:pt x="414" y="8"/>
                  <a:pt x="373" y="17"/>
                  <a:pt x="330" y="39"/>
                </a:cubicBezTo>
                <a:cubicBezTo>
                  <a:pt x="287" y="61"/>
                  <a:pt x="238" y="99"/>
                  <a:pt x="195" y="135"/>
                </a:cubicBezTo>
                <a:cubicBezTo>
                  <a:pt x="152" y="171"/>
                  <a:pt x="105" y="220"/>
                  <a:pt x="72" y="255"/>
                </a:cubicBezTo>
                <a:cubicBezTo>
                  <a:pt x="39" y="290"/>
                  <a:pt x="19" y="316"/>
                  <a:pt x="0" y="342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73" name="Freeform 61"/>
          <p:cNvSpPr>
            <a:spLocks/>
          </p:cNvSpPr>
          <p:nvPr/>
        </p:nvSpPr>
        <p:spPr bwMode="auto">
          <a:xfrm>
            <a:off x="542925" y="4348163"/>
            <a:ext cx="738188" cy="628650"/>
          </a:xfrm>
          <a:custGeom>
            <a:avLst/>
            <a:gdLst/>
            <a:ahLst/>
            <a:cxnLst>
              <a:cxn ang="0">
                <a:pos x="465" y="396"/>
              </a:cxn>
              <a:cxn ang="0">
                <a:pos x="360" y="369"/>
              </a:cxn>
              <a:cxn ang="0">
                <a:pos x="228" y="279"/>
              </a:cxn>
              <a:cxn ang="0">
                <a:pos x="87" y="126"/>
              </a:cxn>
              <a:cxn ang="0">
                <a:pos x="0" y="0"/>
              </a:cxn>
            </a:cxnLst>
            <a:rect l="0" t="0" r="r" b="b"/>
            <a:pathLst>
              <a:path w="465" h="396">
                <a:moveTo>
                  <a:pt x="465" y="396"/>
                </a:moveTo>
                <a:cubicBezTo>
                  <a:pt x="432" y="392"/>
                  <a:pt x="400" y="389"/>
                  <a:pt x="360" y="369"/>
                </a:cubicBezTo>
                <a:cubicBezTo>
                  <a:pt x="320" y="349"/>
                  <a:pt x="273" y="319"/>
                  <a:pt x="228" y="279"/>
                </a:cubicBezTo>
                <a:cubicBezTo>
                  <a:pt x="183" y="239"/>
                  <a:pt x="125" y="173"/>
                  <a:pt x="87" y="126"/>
                </a:cubicBezTo>
                <a:cubicBezTo>
                  <a:pt x="49" y="79"/>
                  <a:pt x="24" y="39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74" name="Freeform 62"/>
          <p:cNvSpPr>
            <a:spLocks/>
          </p:cNvSpPr>
          <p:nvPr/>
        </p:nvSpPr>
        <p:spPr bwMode="auto">
          <a:xfrm>
            <a:off x="2457450" y="4343400"/>
            <a:ext cx="709613" cy="623888"/>
          </a:xfrm>
          <a:custGeom>
            <a:avLst/>
            <a:gdLst/>
            <a:ahLst/>
            <a:cxnLst>
              <a:cxn ang="0">
                <a:pos x="0" y="393"/>
              </a:cxn>
              <a:cxn ang="0">
                <a:pos x="84" y="372"/>
              </a:cxn>
              <a:cxn ang="0">
                <a:pos x="183" y="309"/>
              </a:cxn>
              <a:cxn ang="0">
                <a:pos x="333" y="168"/>
              </a:cxn>
              <a:cxn ang="0">
                <a:pos x="447" y="0"/>
              </a:cxn>
            </a:cxnLst>
            <a:rect l="0" t="0" r="r" b="b"/>
            <a:pathLst>
              <a:path w="447" h="393">
                <a:moveTo>
                  <a:pt x="0" y="393"/>
                </a:moveTo>
                <a:cubicBezTo>
                  <a:pt x="27" y="389"/>
                  <a:pt x="54" y="386"/>
                  <a:pt x="84" y="372"/>
                </a:cubicBezTo>
                <a:cubicBezTo>
                  <a:pt x="114" y="358"/>
                  <a:pt x="142" y="343"/>
                  <a:pt x="183" y="309"/>
                </a:cubicBezTo>
                <a:cubicBezTo>
                  <a:pt x="224" y="275"/>
                  <a:pt x="289" y="220"/>
                  <a:pt x="333" y="168"/>
                </a:cubicBezTo>
                <a:cubicBezTo>
                  <a:pt x="377" y="116"/>
                  <a:pt x="412" y="58"/>
                  <a:pt x="447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75" name="Freeform 63"/>
          <p:cNvSpPr>
            <a:spLocks/>
          </p:cNvSpPr>
          <p:nvPr/>
        </p:nvSpPr>
        <p:spPr bwMode="auto">
          <a:xfrm>
            <a:off x="2414588" y="3600450"/>
            <a:ext cx="719137" cy="542925"/>
          </a:xfrm>
          <a:custGeom>
            <a:avLst/>
            <a:gdLst/>
            <a:ahLst/>
            <a:cxnLst>
              <a:cxn ang="0">
                <a:pos x="453" y="342"/>
              </a:cxn>
              <a:cxn ang="0">
                <a:pos x="387" y="264"/>
              </a:cxn>
              <a:cxn ang="0">
                <a:pos x="297" y="171"/>
              </a:cxn>
              <a:cxn ang="0">
                <a:pos x="174" y="72"/>
              </a:cxn>
              <a:cxn ang="0">
                <a:pos x="0" y="0"/>
              </a:cxn>
            </a:cxnLst>
            <a:rect l="0" t="0" r="r" b="b"/>
            <a:pathLst>
              <a:path w="453" h="342">
                <a:moveTo>
                  <a:pt x="453" y="342"/>
                </a:moveTo>
                <a:cubicBezTo>
                  <a:pt x="433" y="317"/>
                  <a:pt x="413" y="292"/>
                  <a:pt x="387" y="264"/>
                </a:cubicBezTo>
                <a:cubicBezTo>
                  <a:pt x="361" y="236"/>
                  <a:pt x="333" y="203"/>
                  <a:pt x="297" y="171"/>
                </a:cubicBezTo>
                <a:cubicBezTo>
                  <a:pt x="261" y="139"/>
                  <a:pt x="223" y="100"/>
                  <a:pt x="174" y="72"/>
                </a:cubicBezTo>
                <a:cubicBezTo>
                  <a:pt x="125" y="44"/>
                  <a:pt x="62" y="22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76" name="Freeform 64"/>
          <p:cNvSpPr>
            <a:spLocks/>
          </p:cNvSpPr>
          <p:nvPr/>
        </p:nvSpPr>
        <p:spPr bwMode="auto">
          <a:xfrm>
            <a:off x="3767138" y="4338638"/>
            <a:ext cx="742950" cy="828675"/>
          </a:xfrm>
          <a:custGeom>
            <a:avLst/>
            <a:gdLst/>
            <a:ahLst/>
            <a:cxnLst>
              <a:cxn ang="0">
                <a:pos x="468" y="522"/>
              </a:cxn>
              <a:cxn ang="0">
                <a:pos x="300" y="450"/>
              </a:cxn>
              <a:cxn ang="0">
                <a:pos x="144" y="270"/>
              </a:cxn>
              <a:cxn ang="0">
                <a:pos x="33" y="81"/>
              </a:cxn>
              <a:cxn ang="0">
                <a:pos x="0" y="0"/>
              </a:cxn>
            </a:cxnLst>
            <a:rect l="0" t="0" r="r" b="b"/>
            <a:pathLst>
              <a:path w="468" h="522">
                <a:moveTo>
                  <a:pt x="468" y="522"/>
                </a:moveTo>
                <a:cubicBezTo>
                  <a:pt x="411" y="507"/>
                  <a:pt x="354" y="492"/>
                  <a:pt x="300" y="450"/>
                </a:cubicBezTo>
                <a:cubicBezTo>
                  <a:pt x="246" y="408"/>
                  <a:pt x="189" y="331"/>
                  <a:pt x="144" y="270"/>
                </a:cubicBezTo>
                <a:cubicBezTo>
                  <a:pt x="99" y="209"/>
                  <a:pt x="57" y="126"/>
                  <a:pt x="33" y="81"/>
                </a:cubicBezTo>
                <a:cubicBezTo>
                  <a:pt x="9" y="36"/>
                  <a:pt x="4" y="18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77" name="Freeform 65"/>
          <p:cNvSpPr>
            <a:spLocks/>
          </p:cNvSpPr>
          <p:nvPr/>
        </p:nvSpPr>
        <p:spPr bwMode="auto">
          <a:xfrm>
            <a:off x="3824288" y="4281488"/>
            <a:ext cx="666750" cy="242887"/>
          </a:xfrm>
          <a:custGeom>
            <a:avLst/>
            <a:gdLst/>
            <a:ahLst/>
            <a:cxnLst>
              <a:cxn ang="0">
                <a:pos x="420" y="153"/>
              </a:cxn>
              <a:cxn ang="0">
                <a:pos x="291" y="132"/>
              </a:cxn>
              <a:cxn ang="0">
                <a:pos x="120" y="72"/>
              </a:cxn>
              <a:cxn ang="0">
                <a:pos x="0" y="0"/>
              </a:cxn>
            </a:cxnLst>
            <a:rect l="0" t="0" r="r" b="b"/>
            <a:pathLst>
              <a:path w="420" h="153">
                <a:moveTo>
                  <a:pt x="420" y="153"/>
                </a:moveTo>
                <a:cubicBezTo>
                  <a:pt x="380" y="149"/>
                  <a:pt x="341" y="145"/>
                  <a:pt x="291" y="132"/>
                </a:cubicBezTo>
                <a:cubicBezTo>
                  <a:pt x="241" y="119"/>
                  <a:pt x="168" y="94"/>
                  <a:pt x="120" y="72"/>
                </a:cubicBezTo>
                <a:cubicBezTo>
                  <a:pt x="72" y="50"/>
                  <a:pt x="36" y="25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78" name="Freeform 66"/>
          <p:cNvSpPr>
            <a:spLocks/>
          </p:cNvSpPr>
          <p:nvPr/>
        </p:nvSpPr>
        <p:spPr bwMode="auto">
          <a:xfrm>
            <a:off x="3790950" y="3448050"/>
            <a:ext cx="714375" cy="704850"/>
          </a:xfrm>
          <a:custGeom>
            <a:avLst/>
            <a:gdLst/>
            <a:ahLst/>
            <a:cxnLst>
              <a:cxn ang="0">
                <a:pos x="450" y="0"/>
              </a:cxn>
              <a:cxn ang="0">
                <a:pos x="336" y="36"/>
              </a:cxn>
              <a:cxn ang="0">
                <a:pos x="225" y="123"/>
              </a:cxn>
              <a:cxn ang="0">
                <a:pos x="135" y="222"/>
              </a:cxn>
              <a:cxn ang="0">
                <a:pos x="78" y="309"/>
              </a:cxn>
              <a:cxn ang="0">
                <a:pos x="0" y="444"/>
              </a:cxn>
            </a:cxnLst>
            <a:rect l="0" t="0" r="r" b="b"/>
            <a:pathLst>
              <a:path w="450" h="444">
                <a:moveTo>
                  <a:pt x="450" y="0"/>
                </a:moveTo>
                <a:cubicBezTo>
                  <a:pt x="411" y="8"/>
                  <a:pt x="373" y="16"/>
                  <a:pt x="336" y="36"/>
                </a:cubicBezTo>
                <a:cubicBezTo>
                  <a:pt x="299" y="56"/>
                  <a:pt x="258" y="92"/>
                  <a:pt x="225" y="123"/>
                </a:cubicBezTo>
                <a:cubicBezTo>
                  <a:pt x="192" y="154"/>
                  <a:pt x="160" y="191"/>
                  <a:pt x="135" y="222"/>
                </a:cubicBezTo>
                <a:cubicBezTo>
                  <a:pt x="110" y="253"/>
                  <a:pt x="100" y="272"/>
                  <a:pt x="78" y="309"/>
                </a:cubicBezTo>
                <a:cubicBezTo>
                  <a:pt x="56" y="346"/>
                  <a:pt x="28" y="395"/>
                  <a:pt x="0" y="444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79" name="Freeform 67"/>
          <p:cNvSpPr>
            <a:spLocks/>
          </p:cNvSpPr>
          <p:nvPr/>
        </p:nvSpPr>
        <p:spPr bwMode="auto">
          <a:xfrm>
            <a:off x="5629275" y="4024313"/>
            <a:ext cx="719138" cy="180975"/>
          </a:xfrm>
          <a:custGeom>
            <a:avLst/>
            <a:gdLst/>
            <a:ahLst/>
            <a:cxnLst>
              <a:cxn ang="0">
                <a:pos x="453" y="114"/>
              </a:cxn>
              <a:cxn ang="0">
                <a:pos x="336" y="57"/>
              </a:cxn>
              <a:cxn ang="0">
                <a:pos x="159" y="12"/>
              </a:cxn>
              <a:cxn ang="0">
                <a:pos x="0" y="0"/>
              </a:cxn>
            </a:cxnLst>
            <a:rect l="0" t="0" r="r" b="b"/>
            <a:pathLst>
              <a:path w="453" h="114">
                <a:moveTo>
                  <a:pt x="453" y="114"/>
                </a:moveTo>
                <a:cubicBezTo>
                  <a:pt x="419" y="94"/>
                  <a:pt x="385" y="74"/>
                  <a:pt x="336" y="57"/>
                </a:cubicBezTo>
                <a:cubicBezTo>
                  <a:pt x="287" y="40"/>
                  <a:pt x="215" y="21"/>
                  <a:pt x="159" y="12"/>
                </a:cubicBezTo>
                <a:cubicBezTo>
                  <a:pt x="103" y="3"/>
                  <a:pt x="51" y="1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314325" y="1646238"/>
            <a:ext cx="523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anaphase I</a:t>
            </a:r>
          </a:p>
        </p:txBody>
      </p:sp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38982" name="Text Box 70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38984" name="Text Box 72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38986" name="AutoShape 74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7" name="AutoShape 75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38989" name="AutoShape 77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0" name="AutoShape 78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38992" name="AutoShape 8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3" name="AutoShape 8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38995" name="AutoShape 83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6" name="AutoShape 84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38998" name="AutoShape 8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9" name="AutoShape 8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39001" name="AutoShape 8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02" name="AutoShape 9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03" name="Rectangle 91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04" name="Text Box 92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1575" y="3046413"/>
            <a:ext cx="274638" cy="1457325"/>
            <a:chOff x="960" y="1919"/>
            <a:chExt cx="173" cy="918"/>
          </a:xfrm>
        </p:grpSpPr>
        <p:sp>
          <p:nvSpPr>
            <p:cNvPr id="39939" name="AutoShape 3"/>
            <p:cNvSpPr>
              <a:spLocks noChangeArrowheads="1"/>
            </p:cNvSpPr>
            <p:nvPr/>
          </p:nvSpPr>
          <p:spPr bwMode="auto">
            <a:xfrm>
              <a:off x="961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0" name="AutoShape 4"/>
            <p:cNvSpPr>
              <a:spLocks noChangeArrowheads="1"/>
            </p:cNvSpPr>
            <p:nvPr/>
          </p:nvSpPr>
          <p:spPr bwMode="auto">
            <a:xfrm>
              <a:off x="960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 flipV="1">
              <a:off x="961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961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1075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1077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93938" y="3043238"/>
            <a:ext cx="274637" cy="1457325"/>
            <a:chOff x="718" y="1919"/>
            <a:chExt cx="173" cy="918"/>
          </a:xfrm>
        </p:grpSpPr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AutoShape 15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68400" y="4860925"/>
            <a:ext cx="276225" cy="527050"/>
            <a:chOff x="958" y="3062"/>
            <a:chExt cx="174" cy="332"/>
          </a:xfrm>
        </p:grpSpPr>
        <p:sp>
          <p:nvSpPr>
            <p:cNvPr id="39953" name="AutoShape 17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AutoShape 18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AutoShape 19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AutoShape 20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AutoShape 21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290763" y="4860925"/>
            <a:ext cx="276225" cy="527050"/>
            <a:chOff x="1221" y="3062"/>
            <a:chExt cx="174" cy="332"/>
          </a:xfrm>
        </p:grpSpPr>
        <p:sp>
          <p:nvSpPr>
            <p:cNvPr id="39959" name="AutoShape 23"/>
            <p:cNvSpPr>
              <a:spLocks noChangeArrowheads="1"/>
            </p:cNvSpPr>
            <p:nvPr/>
          </p:nvSpPr>
          <p:spPr bwMode="auto">
            <a:xfrm>
              <a:off x="1221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AutoShape 24"/>
            <p:cNvSpPr>
              <a:spLocks noChangeArrowheads="1"/>
            </p:cNvSpPr>
            <p:nvPr/>
          </p:nvSpPr>
          <p:spPr bwMode="auto">
            <a:xfrm>
              <a:off x="1224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AutoShape 25"/>
            <p:cNvSpPr>
              <a:spLocks noChangeArrowheads="1"/>
            </p:cNvSpPr>
            <p:nvPr/>
          </p:nvSpPr>
          <p:spPr bwMode="auto">
            <a:xfrm>
              <a:off x="1225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26"/>
            <p:cNvSpPr>
              <a:spLocks noChangeArrowheads="1"/>
            </p:cNvSpPr>
            <p:nvPr/>
          </p:nvSpPr>
          <p:spPr bwMode="auto">
            <a:xfrm>
              <a:off x="1339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AutoShape 27"/>
            <p:cNvSpPr>
              <a:spLocks noChangeArrowheads="1"/>
            </p:cNvSpPr>
            <p:nvPr/>
          </p:nvSpPr>
          <p:spPr bwMode="auto">
            <a:xfrm>
              <a:off x="1339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389438" y="2873375"/>
            <a:ext cx="274637" cy="1457325"/>
            <a:chOff x="2999" y="1918"/>
            <a:chExt cx="173" cy="918"/>
          </a:xfrm>
        </p:grpSpPr>
        <p:sp>
          <p:nvSpPr>
            <p:cNvPr id="39965" name="AutoShape 29"/>
            <p:cNvSpPr>
              <a:spLocks noChangeArrowheads="1"/>
            </p:cNvSpPr>
            <p:nvPr/>
          </p:nvSpPr>
          <p:spPr bwMode="auto">
            <a:xfrm>
              <a:off x="3000" y="1918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AutoShape 30"/>
            <p:cNvSpPr>
              <a:spLocks noChangeArrowheads="1"/>
            </p:cNvSpPr>
            <p:nvPr/>
          </p:nvSpPr>
          <p:spPr bwMode="auto">
            <a:xfrm>
              <a:off x="2999" y="2336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AutoShape 31"/>
            <p:cNvSpPr>
              <a:spLocks noChangeArrowheads="1"/>
            </p:cNvSpPr>
            <p:nvPr/>
          </p:nvSpPr>
          <p:spPr bwMode="auto">
            <a:xfrm flipV="1">
              <a:off x="3000" y="2096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AutoShape 32"/>
            <p:cNvSpPr>
              <a:spLocks noChangeArrowheads="1"/>
            </p:cNvSpPr>
            <p:nvPr/>
          </p:nvSpPr>
          <p:spPr bwMode="auto">
            <a:xfrm>
              <a:off x="3000" y="227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AutoShape 33"/>
            <p:cNvSpPr>
              <a:spLocks noChangeArrowheads="1"/>
            </p:cNvSpPr>
            <p:nvPr/>
          </p:nvSpPr>
          <p:spPr bwMode="auto">
            <a:xfrm>
              <a:off x="3114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AutoShape 34"/>
            <p:cNvSpPr>
              <a:spLocks noChangeArrowheads="1"/>
            </p:cNvSpPr>
            <p:nvPr/>
          </p:nvSpPr>
          <p:spPr bwMode="auto">
            <a:xfrm>
              <a:off x="3116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511800" y="3470275"/>
            <a:ext cx="274638" cy="1457325"/>
            <a:chOff x="718" y="1919"/>
            <a:chExt cx="173" cy="918"/>
          </a:xfrm>
        </p:grpSpPr>
        <p:sp>
          <p:nvSpPr>
            <p:cNvPr id="39972" name="AutoShape 36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AutoShape 37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AutoShape 38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AutoShape 39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AutoShape 40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AutoShape 41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386263" y="4421188"/>
            <a:ext cx="276225" cy="527050"/>
            <a:chOff x="958" y="3062"/>
            <a:chExt cx="174" cy="332"/>
          </a:xfrm>
        </p:grpSpPr>
        <p:sp>
          <p:nvSpPr>
            <p:cNvPr id="39979" name="AutoShape 43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AutoShape 44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AutoShape 45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AutoShape 46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AutoShape 47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4394200" y="5049838"/>
            <a:ext cx="276225" cy="527050"/>
            <a:chOff x="3260" y="3061"/>
            <a:chExt cx="174" cy="332"/>
          </a:xfrm>
        </p:grpSpPr>
        <p:sp>
          <p:nvSpPr>
            <p:cNvPr id="39985" name="AutoShape 49"/>
            <p:cNvSpPr>
              <a:spLocks noChangeArrowheads="1"/>
            </p:cNvSpPr>
            <p:nvPr/>
          </p:nvSpPr>
          <p:spPr bwMode="auto">
            <a:xfrm>
              <a:off x="3260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AutoShape 50"/>
            <p:cNvSpPr>
              <a:spLocks noChangeArrowheads="1"/>
            </p:cNvSpPr>
            <p:nvPr/>
          </p:nvSpPr>
          <p:spPr bwMode="auto">
            <a:xfrm>
              <a:off x="3263" y="3192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AutoShape 51"/>
            <p:cNvSpPr>
              <a:spLocks noChangeArrowheads="1"/>
            </p:cNvSpPr>
            <p:nvPr/>
          </p:nvSpPr>
          <p:spPr bwMode="auto">
            <a:xfrm>
              <a:off x="3264" y="3141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AutoShape 52"/>
            <p:cNvSpPr>
              <a:spLocks noChangeArrowheads="1"/>
            </p:cNvSpPr>
            <p:nvPr/>
          </p:nvSpPr>
          <p:spPr bwMode="auto">
            <a:xfrm>
              <a:off x="3378" y="3190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AutoShape 53"/>
            <p:cNvSpPr>
              <a:spLocks noChangeArrowheads="1"/>
            </p:cNvSpPr>
            <p:nvPr/>
          </p:nvSpPr>
          <p:spPr bwMode="auto">
            <a:xfrm>
              <a:off x="3378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438150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91" name="Oval 55"/>
          <p:cNvSpPr>
            <a:spLocks noChangeArrowheads="1"/>
          </p:cNvSpPr>
          <p:nvPr/>
        </p:nvSpPr>
        <p:spPr bwMode="auto">
          <a:xfrm>
            <a:off x="31416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92" name="Oval 56"/>
          <p:cNvSpPr>
            <a:spLocks noChangeArrowheads="1"/>
          </p:cNvSpPr>
          <p:nvPr/>
        </p:nvSpPr>
        <p:spPr bwMode="auto">
          <a:xfrm>
            <a:off x="36750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93" name="Oval 57"/>
          <p:cNvSpPr>
            <a:spLocks noChangeArrowheads="1"/>
          </p:cNvSpPr>
          <p:nvPr/>
        </p:nvSpPr>
        <p:spPr bwMode="auto">
          <a:xfrm>
            <a:off x="6378575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319088" y="2713038"/>
            <a:ext cx="3060700" cy="3068637"/>
            <a:chOff x="201" y="1709"/>
            <a:chExt cx="1928" cy="1933"/>
          </a:xfrm>
        </p:grpSpPr>
        <p:sp>
          <p:nvSpPr>
            <p:cNvPr id="39995" name="Arc 59"/>
            <p:cNvSpPr>
              <a:spLocks/>
            </p:cNvSpPr>
            <p:nvPr/>
          </p:nvSpPr>
          <p:spPr bwMode="auto">
            <a:xfrm>
              <a:off x="1158" y="1710"/>
              <a:ext cx="971" cy="1932"/>
            </a:xfrm>
            <a:custGeom>
              <a:avLst/>
              <a:gdLst>
                <a:gd name="G0" fmla="+- 8539 0 0"/>
                <a:gd name="G1" fmla="+- 21600 0 0"/>
                <a:gd name="G2" fmla="+- 21600 0 0"/>
                <a:gd name="T0" fmla="*/ 201 w 30139"/>
                <a:gd name="T1" fmla="*/ 1674 h 43200"/>
                <a:gd name="T2" fmla="*/ 0 w 30139"/>
                <a:gd name="T3" fmla="*/ 41441 h 43200"/>
                <a:gd name="T4" fmla="*/ 8539 w 301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139" h="43200" fill="none" extrusionOk="0">
                  <a:moveTo>
                    <a:pt x="201" y="1674"/>
                  </a:moveTo>
                  <a:cubicBezTo>
                    <a:pt x="2841" y="569"/>
                    <a:pt x="5676" y="-1"/>
                    <a:pt x="8539" y="0"/>
                  </a:cubicBezTo>
                  <a:cubicBezTo>
                    <a:pt x="20468" y="0"/>
                    <a:pt x="30139" y="9670"/>
                    <a:pt x="30139" y="21600"/>
                  </a:cubicBezTo>
                  <a:cubicBezTo>
                    <a:pt x="30139" y="33529"/>
                    <a:pt x="20468" y="43200"/>
                    <a:pt x="8539" y="43200"/>
                  </a:cubicBezTo>
                  <a:cubicBezTo>
                    <a:pt x="5602" y="43200"/>
                    <a:pt x="2697" y="42601"/>
                    <a:pt x="0" y="41440"/>
                  </a:cubicBezTo>
                </a:path>
                <a:path w="30139" h="43200" stroke="0" extrusionOk="0">
                  <a:moveTo>
                    <a:pt x="201" y="1674"/>
                  </a:moveTo>
                  <a:cubicBezTo>
                    <a:pt x="2841" y="569"/>
                    <a:pt x="5676" y="-1"/>
                    <a:pt x="8539" y="0"/>
                  </a:cubicBezTo>
                  <a:cubicBezTo>
                    <a:pt x="20468" y="0"/>
                    <a:pt x="30139" y="9670"/>
                    <a:pt x="30139" y="21600"/>
                  </a:cubicBezTo>
                  <a:cubicBezTo>
                    <a:pt x="30139" y="33529"/>
                    <a:pt x="20468" y="43200"/>
                    <a:pt x="8539" y="43200"/>
                  </a:cubicBezTo>
                  <a:cubicBezTo>
                    <a:pt x="5602" y="43200"/>
                    <a:pt x="2697" y="42601"/>
                    <a:pt x="0" y="41440"/>
                  </a:cubicBezTo>
                  <a:lnTo>
                    <a:pt x="8539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Arc 60"/>
            <p:cNvSpPr>
              <a:spLocks/>
            </p:cNvSpPr>
            <p:nvPr/>
          </p:nvSpPr>
          <p:spPr bwMode="auto">
            <a:xfrm flipH="1">
              <a:off x="201" y="1709"/>
              <a:ext cx="965" cy="1932"/>
            </a:xfrm>
            <a:custGeom>
              <a:avLst/>
              <a:gdLst>
                <a:gd name="G0" fmla="+- 8338 0 0"/>
                <a:gd name="G1" fmla="+- 21600 0 0"/>
                <a:gd name="G2" fmla="+- 21600 0 0"/>
                <a:gd name="T0" fmla="*/ 0 w 29938"/>
                <a:gd name="T1" fmla="*/ 1674 h 43200"/>
                <a:gd name="T2" fmla="*/ 3 w 29938"/>
                <a:gd name="T3" fmla="*/ 41527 h 43200"/>
                <a:gd name="T4" fmla="*/ 8338 w 2993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38" h="43200" fill="none" extrusionOk="0">
                  <a:moveTo>
                    <a:pt x="0" y="1674"/>
                  </a:moveTo>
                  <a:cubicBezTo>
                    <a:pt x="2640" y="569"/>
                    <a:pt x="5475" y="-1"/>
                    <a:pt x="8338" y="0"/>
                  </a:cubicBezTo>
                  <a:cubicBezTo>
                    <a:pt x="20267" y="0"/>
                    <a:pt x="29938" y="9670"/>
                    <a:pt x="29938" y="21600"/>
                  </a:cubicBezTo>
                  <a:cubicBezTo>
                    <a:pt x="29938" y="33529"/>
                    <a:pt x="20267" y="43200"/>
                    <a:pt x="8338" y="43200"/>
                  </a:cubicBezTo>
                  <a:cubicBezTo>
                    <a:pt x="5476" y="43200"/>
                    <a:pt x="2643" y="42631"/>
                    <a:pt x="2" y="41527"/>
                  </a:cubicBezTo>
                </a:path>
                <a:path w="29938" h="43200" stroke="0" extrusionOk="0">
                  <a:moveTo>
                    <a:pt x="0" y="1674"/>
                  </a:moveTo>
                  <a:cubicBezTo>
                    <a:pt x="2640" y="569"/>
                    <a:pt x="5475" y="-1"/>
                    <a:pt x="8338" y="0"/>
                  </a:cubicBezTo>
                  <a:cubicBezTo>
                    <a:pt x="20267" y="0"/>
                    <a:pt x="29938" y="9670"/>
                    <a:pt x="29938" y="21600"/>
                  </a:cubicBezTo>
                  <a:cubicBezTo>
                    <a:pt x="29938" y="33529"/>
                    <a:pt x="20267" y="43200"/>
                    <a:pt x="8338" y="43200"/>
                  </a:cubicBezTo>
                  <a:cubicBezTo>
                    <a:pt x="5476" y="43200"/>
                    <a:pt x="2643" y="42631"/>
                    <a:pt x="2" y="41527"/>
                  </a:cubicBezTo>
                  <a:lnTo>
                    <a:pt x="8338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3556000" y="2709863"/>
            <a:ext cx="3060700" cy="3068637"/>
            <a:chOff x="201" y="1709"/>
            <a:chExt cx="1928" cy="1933"/>
          </a:xfrm>
        </p:grpSpPr>
        <p:sp>
          <p:nvSpPr>
            <p:cNvPr id="39998" name="Arc 62"/>
            <p:cNvSpPr>
              <a:spLocks/>
            </p:cNvSpPr>
            <p:nvPr/>
          </p:nvSpPr>
          <p:spPr bwMode="auto">
            <a:xfrm>
              <a:off x="1158" y="1710"/>
              <a:ext cx="971" cy="1932"/>
            </a:xfrm>
            <a:custGeom>
              <a:avLst/>
              <a:gdLst>
                <a:gd name="G0" fmla="+- 8539 0 0"/>
                <a:gd name="G1" fmla="+- 21600 0 0"/>
                <a:gd name="G2" fmla="+- 21600 0 0"/>
                <a:gd name="T0" fmla="*/ 201 w 30139"/>
                <a:gd name="T1" fmla="*/ 1674 h 43200"/>
                <a:gd name="T2" fmla="*/ 0 w 30139"/>
                <a:gd name="T3" fmla="*/ 41441 h 43200"/>
                <a:gd name="T4" fmla="*/ 8539 w 301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139" h="43200" fill="none" extrusionOk="0">
                  <a:moveTo>
                    <a:pt x="201" y="1674"/>
                  </a:moveTo>
                  <a:cubicBezTo>
                    <a:pt x="2841" y="569"/>
                    <a:pt x="5676" y="-1"/>
                    <a:pt x="8539" y="0"/>
                  </a:cubicBezTo>
                  <a:cubicBezTo>
                    <a:pt x="20468" y="0"/>
                    <a:pt x="30139" y="9670"/>
                    <a:pt x="30139" y="21600"/>
                  </a:cubicBezTo>
                  <a:cubicBezTo>
                    <a:pt x="30139" y="33529"/>
                    <a:pt x="20468" y="43200"/>
                    <a:pt x="8539" y="43200"/>
                  </a:cubicBezTo>
                  <a:cubicBezTo>
                    <a:pt x="5602" y="43200"/>
                    <a:pt x="2697" y="42601"/>
                    <a:pt x="0" y="41440"/>
                  </a:cubicBezTo>
                </a:path>
                <a:path w="30139" h="43200" stroke="0" extrusionOk="0">
                  <a:moveTo>
                    <a:pt x="201" y="1674"/>
                  </a:moveTo>
                  <a:cubicBezTo>
                    <a:pt x="2841" y="569"/>
                    <a:pt x="5676" y="-1"/>
                    <a:pt x="8539" y="0"/>
                  </a:cubicBezTo>
                  <a:cubicBezTo>
                    <a:pt x="20468" y="0"/>
                    <a:pt x="30139" y="9670"/>
                    <a:pt x="30139" y="21600"/>
                  </a:cubicBezTo>
                  <a:cubicBezTo>
                    <a:pt x="30139" y="33529"/>
                    <a:pt x="20468" y="43200"/>
                    <a:pt x="8539" y="43200"/>
                  </a:cubicBezTo>
                  <a:cubicBezTo>
                    <a:pt x="5602" y="43200"/>
                    <a:pt x="2697" y="42601"/>
                    <a:pt x="0" y="41440"/>
                  </a:cubicBezTo>
                  <a:lnTo>
                    <a:pt x="8539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Arc 63"/>
            <p:cNvSpPr>
              <a:spLocks/>
            </p:cNvSpPr>
            <p:nvPr/>
          </p:nvSpPr>
          <p:spPr bwMode="auto">
            <a:xfrm flipH="1">
              <a:off x="201" y="1709"/>
              <a:ext cx="965" cy="1932"/>
            </a:xfrm>
            <a:custGeom>
              <a:avLst/>
              <a:gdLst>
                <a:gd name="G0" fmla="+- 8338 0 0"/>
                <a:gd name="G1" fmla="+- 21600 0 0"/>
                <a:gd name="G2" fmla="+- 21600 0 0"/>
                <a:gd name="T0" fmla="*/ 0 w 29938"/>
                <a:gd name="T1" fmla="*/ 1674 h 43200"/>
                <a:gd name="T2" fmla="*/ 3 w 29938"/>
                <a:gd name="T3" fmla="*/ 41527 h 43200"/>
                <a:gd name="T4" fmla="*/ 8338 w 2993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38" h="43200" fill="none" extrusionOk="0">
                  <a:moveTo>
                    <a:pt x="0" y="1674"/>
                  </a:moveTo>
                  <a:cubicBezTo>
                    <a:pt x="2640" y="569"/>
                    <a:pt x="5475" y="-1"/>
                    <a:pt x="8338" y="0"/>
                  </a:cubicBezTo>
                  <a:cubicBezTo>
                    <a:pt x="20267" y="0"/>
                    <a:pt x="29938" y="9670"/>
                    <a:pt x="29938" y="21600"/>
                  </a:cubicBezTo>
                  <a:cubicBezTo>
                    <a:pt x="29938" y="33529"/>
                    <a:pt x="20267" y="43200"/>
                    <a:pt x="8338" y="43200"/>
                  </a:cubicBezTo>
                  <a:cubicBezTo>
                    <a:pt x="5476" y="43200"/>
                    <a:pt x="2643" y="42631"/>
                    <a:pt x="2" y="41527"/>
                  </a:cubicBezTo>
                </a:path>
                <a:path w="29938" h="43200" stroke="0" extrusionOk="0">
                  <a:moveTo>
                    <a:pt x="0" y="1674"/>
                  </a:moveTo>
                  <a:cubicBezTo>
                    <a:pt x="2640" y="569"/>
                    <a:pt x="5475" y="-1"/>
                    <a:pt x="8338" y="0"/>
                  </a:cubicBezTo>
                  <a:cubicBezTo>
                    <a:pt x="20267" y="0"/>
                    <a:pt x="29938" y="9670"/>
                    <a:pt x="29938" y="21600"/>
                  </a:cubicBezTo>
                  <a:cubicBezTo>
                    <a:pt x="29938" y="33529"/>
                    <a:pt x="20267" y="43200"/>
                    <a:pt x="8338" y="43200"/>
                  </a:cubicBezTo>
                  <a:cubicBezTo>
                    <a:pt x="5476" y="43200"/>
                    <a:pt x="2643" y="42631"/>
                    <a:pt x="2" y="41527"/>
                  </a:cubicBezTo>
                  <a:lnTo>
                    <a:pt x="8338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00" name="Freeform 64"/>
          <p:cNvSpPr>
            <a:spLocks/>
          </p:cNvSpPr>
          <p:nvPr/>
        </p:nvSpPr>
        <p:spPr bwMode="auto">
          <a:xfrm>
            <a:off x="5753100" y="4029075"/>
            <a:ext cx="600075" cy="171450"/>
          </a:xfrm>
          <a:custGeom>
            <a:avLst/>
            <a:gdLst/>
            <a:ahLst/>
            <a:cxnLst>
              <a:cxn ang="0">
                <a:pos x="378" y="108"/>
              </a:cxn>
              <a:cxn ang="0">
                <a:pos x="240" y="45"/>
              </a:cxn>
              <a:cxn ang="0">
                <a:pos x="0" y="0"/>
              </a:cxn>
            </a:cxnLst>
            <a:rect l="0" t="0" r="r" b="b"/>
            <a:pathLst>
              <a:path w="378" h="108">
                <a:moveTo>
                  <a:pt x="378" y="108"/>
                </a:moveTo>
                <a:cubicBezTo>
                  <a:pt x="340" y="85"/>
                  <a:pt x="303" y="63"/>
                  <a:pt x="240" y="45"/>
                </a:cubicBezTo>
                <a:cubicBezTo>
                  <a:pt x="177" y="27"/>
                  <a:pt x="88" y="13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01" name="Freeform 65"/>
          <p:cNvSpPr>
            <a:spLocks/>
          </p:cNvSpPr>
          <p:nvPr/>
        </p:nvSpPr>
        <p:spPr bwMode="auto">
          <a:xfrm>
            <a:off x="3767138" y="3424238"/>
            <a:ext cx="623887" cy="733425"/>
          </a:xfrm>
          <a:custGeom>
            <a:avLst/>
            <a:gdLst/>
            <a:ahLst/>
            <a:cxnLst>
              <a:cxn ang="0">
                <a:pos x="393" y="0"/>
              </a:cxn>
              <a:cxn ang="0">
                <a:pos x="285" y="51"/>
              </a:cxn>
              <a:cxn ang="0">
                <a:pos x="162" y="177"/>
              </a:cxn>
              <a:cxn ang="0">
                <a:pos x="45" y="360"/>
              </a:cxn>
              <a:cxn ang="0">
                <a:pos x="0" y="462"/>
              </a:cxn>
            </a:cxnLst>
            <a:rect l="0" t="0" r="r" b="b"/>
            <a:pathLst>
              <a:path w="393" h="462">
                <a:moveTo>
                  <a:pt x="393" y="0"/>
                </a:moveTo>
                <a:cubicBezTo>
                  <a:pt x="358" y="11"/>
                  <a:pt x="323" y="22"/>
                  <a:pt x="285" y="51"/>
                </a:cubicBezTo>
                <a:cubicBezTo>
                  <a:pt x="247" y="80"/>
                  <a:pt x="202" y="125"/>
                  <a:pt x="162" y="177"/>
                </a:cubicBezTo>
                <a:cubicBezTo>
                  <a:pt x="122" y="229"/>
                  <a:pt x="72" y="312"/>
                  <a:pt x="45" y="360"/>
                </a:cubicBezTo>
                <a:cubicBezTo>
                  <a:pt x="18" y="408"/>
                  <a:pt x="9" y="435"/>
                  <a:pt x="0" y="462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02" name="Freeform 66"/>
          <p:cNvSpPr>
            <a:spLocks/>
          </p:cNvSpPr>
          <p:nvPr/>
        </p:nvSpPr>
        <p:spPr bwMode="auto">
          <a:xfrm>
            <a:off x="3824288" y="4281488"/>
            <a:ext cx="552450" cy="261937"/>
          </a:xfrm>
          <a:custGeom>
            <a:avLst/>
            <a:gdLst/>
            <a:ahLst/>
            <a:cxnLst>
              <a:cxn ang="0">
                <a:pos x="348" y="165"/>
              </a:cxn>
              <a:cxn ang="0">
                <a:pos x="255" y="147"/>
              </a:cxn>
              <a:cxn ang="0">
                <a:pos x="126" y="84"/>
              </a:cxn>
              <a:cxn ang="0">
                <a:pos x="0" y="0"/>
              </a:cxn>
            </a:cxnLst>
            <a:rect l="0" t="0" r="r" b="b"/>
            <a:pathLst>
              <a:path w="348" h="165">
                <a:moveTo>
                  <a:pt x="348" y="165"/>
                </a:moveTo>
                <a:cubicBezTo>
                  <a:pt x="320" y="163"/>
                  <a:pt x="292" y="161"/>
                  <a:pt x="255" y="147"/>
                </a:cubicBezTo>
                <a:cubicBezTo>
                  <a:pt x="218" y="133"/>
                  <a:pt x="168" y="108"/>
                  <a:pt x="126" y="84"/>
                </a:cubicBezTo>
                <a:cubicBezTo>
                  <a:pt x="84" y="60"/>
                  <a:pt x="42" y="30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03" name="Freeform 67"/>
          <p:cNvSpPr>
            <a:spLocks/>
          </p:cNvSpPr>
          <p:nvPr/>
        </p:nvSpPr>
        <p:spPr bwMode="auto">
          <a:xfrm>
            <a:off x="3767138" y="4329113"/>
            <a:ext cx="628650" cy="852487"/>
          </a:xfrm>
          <a:custGeom>
            <a:avLst/>
            <a:gdLst/>
            <a:ahLst/>
            <a:cxnLst>
              <a:cxn ang="0">
                <a:pos x="396" y="537"/>
              </a:cxn>
              <a:cxn ang="0">
                <a:pos x="309" y="504"/>
              </a:cxn>
              <a:cxn ang="0">
                <a:pos x="204" y="399"/>
              </a:cxn>
              <a:cxn ang="0">
                <a:pos x="90" y="234"/>
              </a:cxn>
              <a:cxn ang="0">
                <a:pos x="33" y="108"/>
              </a:cxn>
              <a:cxn ang="0">
                <a:pos x="0" y="0"/>
              </a:cxn>
            </a:cxnLst>
            <a:rect l="0" t="0" r="r" b="b"/>
            <a:pathLst>
              <a:path w="396" h="537">
                <a:moveTo>
                  <a:pt x="396" y="537"/>
                </a:moveTo>
                <a:cubicBezTo>
                  <a:pt x="368" y="532"/>
                  <a:pt x="341" y="527"/>
                  <a:pt x="309" y="504"/>
                </a:cubicBezTo>
                <a:cubicBezTo>
                  <a:pt x="277" y="481"/>
                  <a:pt x="240" y="444"/>
                  <a:pt x="204" y="399"/>
                </a:cubicBezTo>
                <a:cubicBezTo>
                  <a:pt x="168" y="354"/>
                  <a:pt x="118" y="282"/>
                  <a:pt x="90" y="234"/>
                </a:cubicBezTo>
                <a:cubicBezTo>
                  <a:pt x="62" y="186"/>
                  <a:pt x="48" y="147"/>
                  <a:pt x="33" y="108"/>
                </a:cubicBezTo>
                <a:cubicBezTo>
                  <a:pt x="18" y="69"/>
                  <a:pt x="9" y="34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04" name="Freeform 68"/>
          <p:cNvSpPr>
            <a:spLocks/>
          </p:cNvSpPr>
          <p:nvPr/>
        </p:nvSpPr>
        <p:spPr bwMode="auto">
          <a:xfrm>
            <a:off x="542925" y="3614738"/>
            <a:ext cx="614363" cy="552450"/>
          </a:xfrm>
          <a:custGeom>
            <a:avLst/>
            <a:gdLst/>
            <a:ahLst/>
            <a:cxnLst>
              <a:cxn ang="0">
                <a:pos x="387" y="0"/>
              </a:cxn>
              <a:cxn ang="0">
                <a:pos x="279" y="33"/>
              </a:cxn>
              <a:cxn ang="0">
                <a:pos x="150" y="141"/>
              </a:cxn>
              <a:cxn ang="0">
                <a:pos x="54" y="252"/>
              </a:cxn>
              <a:cxn ang="0">
                <a:pos x="0" y="348"/>
              </a:cxn>
            </a:cxnLst>
            <a:rect l="0" t="0" r="r" b="b"/>
            <a:pathLst>
              <a:path w="387" h="348">
                <a:moveTo>
                  <a:pt x="387" y="0"/>
                </a:moveTo>
                <a:cubicBezTo>
                  <a:pt x="353" y="4"/>
                  <a:pt x="319" y="9"/>
                  <a:pt x="279" y="33"/>
                </a:cubicBezTo>
                <a:cubicBezTo>
                  <a:pt x="239" y="57"/>
                  <a:pt x="187" y="105"/>
                  <a:pt x="150" y="141"/>
                </a:cubicBezTo>
                <a:cubicBezTo>
                  <a:pt x="113" y="177"/>
                  <a:pt x="79" y="218"/>
                  <a:pt x="54" y="252"/>
                </a:cubicBezTo>
                <a:cubicBezTo>
                  <a:pt x="29" y="286"/>
                  <a:pt x="14" y="317"/>
                  <a:pt x="0" y="348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05" name="Freeform 69"/>
          <p:cNvSpPr>
            <a:spLocks/>
          </p:cNvSpPr>
          <p:nvPr/>
        </p:nvSpPr>
        <p:spPr bwMode="auto">
          <a:xfrm>
            <a:off x="533400" y="4319588"/>
            <a:ext cx="623888" cy="661987"/>
          </a:xfrm>
          <a:custGeom>
            <a:avLst/>
            <a:gdLst/>
            <a:ahLst/>
            <a:cxnLst>
              <a:cxn ang="0">
                <a:pos x="393" y="417"/>
              </a:cxn>
              <a:cxn ang="0">
                <a:pos x="273" y="366"/>
              </a:cxn>
              <a:cxn ang="0">
                <a:pos x="159" y="246"/>
              </a:cxn>
              <a:cxn ang="0">
                <a:pos x="54" y="105"/>
              </a:cxn>
              <a:cxn ang="0">
                <a:pos x="0" y="0"/>
              </a:cxn>
            </a:cxnLst>
            <a:rect l="0" t="0" r="r" b="b"/>
            <a:pathLst>
              <a:path w="393" h="417">
                <a:moveTo>
                  <a:pt x="393" y="417"/>
                </a:moveTo>
                <a:cubicBezTo>
                  <a:pt x="352" y="406"/>
                  <a:pt x="312" y="395"/>
                  <a:pt x="273" y="366"/>
                </a:cubicBezTo>
                <a:cubicBezTo>
                  <a:pt x="234" y="337"/>
                  <a:pt x="196" y="289"/>
                  <a:pt x="159" y="246"/>
                </a:cubicBezTo>
                <a:cubicBezTo>
                  <a:pt x="122" y="203"/>
                  <a:pt x="80" y="146"/>
                  <a:pt x="54" y="105"/>
                </a:cubicBezTo>
                <a:cubicBezTo>
                  <a:pt x="28" y="64"/>
                  <a:pt x="14" y="32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06" name="Freeform 70"/>
          <p:cNvSpPr>
            <a:spLocks/>
          </p:cNvSpPr>
          <p:nvPr/>
        </p:nvSpPr>
        <p:spPr bwMode="auto">
          <a:xfrm>
            <a:off x="2552700" y="3609975"/>
            <a:ext cx="614363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27"/>
              </a:cxn>
              <a:cxn ang="0">
                <a:pos x="204" y="117"/>
              </a:cxn>
              <a:cxn ang="0">
                <a:pos x="324" y="240"/>
              </a:cxn>
              <a:cxn ang="0">
                <a:pos x="387" y="342"/>
              </a:cxn>
            </a:cxnLst>
            <a:rect l="0" t="0" r="r" b="b"/>
            <a:pathLst>
              <a:path w="387" h="342">
                <a:moveTo>
                  <a:pt x="0" y="0"/>
                </a:moveTo>
                <a:cubicBezTo>
                  <a:pt x="22" y="3"/>
                  <a:pt x="44" y="7"/>
                  <a:pt x="78" y="27"/>
                </a:cubicBezTo>
                <a:cubicBezTo>
                  <a:pt x="112" y="47"/>
                  <a:pt x="163" y="82"/>
                  <a:pt x="204" y="117"/>
                </a:cubicBezTo>
                <a:cubicBezTo>
                  <a:pt x="245" y="152"/>
                  <a:pt x="294" y="202"/>
                  <a:pt x="324" y="240"/>
                </a:cubicBezTo>
                <a:cubicBezTo>
                  <a:pt x="354" y="278"/>
                  <a:pt x="370" y="310"/>
                  <a:pt x="387" y="342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07" name="Freeform 71"/>
          <p:cNvSpPr>
            <a:spLocks/>
          </p:cNvSpPr>
          <p:nvPr/>
        </p:nvSpPr>
        <p:spPr bwMode="auto">
          <a:xfrm>
            <a:off x="2557463" y="4333875"/>
            <a:ext cx="623887" cy="657225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66" y="390"/>
              </a:cxn>
              <a:cxn ang="0">
                <a:pos x="213" y="279"/>
              </a:cxn>
              <a:cxn ang="0">
                <a:pos x="321" y="141"/>
              </a:cxn>
              <a:cxn ang="0">
                <a:pos x="393" y="0"/>
              </a:cxn>
            </a:cxnLst>
            <a:rect l="0" t="0" r="r" b="b"/>
            <a:pathLst>
              <a:path w="393" h="414">
                <a:moveTo>
                  <a:pt x="0" y="414"/>
                </a:moveTo>
                <a:cubicBezTo>
                  <a:pt x="15" y="413"/>
                  <a:pt x="31" y="412"/>
                  <a:pt x="66" y="390"/>
                </a:cubicBezTo>
                <a:cubicBezTo>
                  <a:pt x="101" y="368"/>
                  <a:pt x="171" y="320"/>
                  <a:pt x="213" y="279"/>
                </a:cubicBezTo>
                <a:cubicBezTo>
                  <a:pt x="255" y="238"/>
                  <a:pt x="291" y="188"/>
                  <a:pt x="321" y="141"/>
                </a:cubicBezTo>
                <a:cubicBezTo>
                  <a:pt x="351" y="94"/>
                  <a:pt x="372" y="47"/>
                  <a:pt x="393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08" name="Text Box 72"/>
          <p:cNvSpPr txBox="1">
            <a:spLocks noChangeArrowheads="1"/>
          </p:cNvSpPr>
          <p:nvPr/>
        </p:nvSpPr>
        <p:spPr bwMode="auto">
          <a:xfrm>
            <a:off x="314325" y="1646238"/>
            <a:ext cx="5230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telophase I</a:t>
            </a:r>
          </a:p>
        </p:txBody>
      </p:sp>
      <p:sp>
        <p:nvSpPr>
          <p:cNvPr id="40009" name="Text Box 73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40010" name="Text Box 74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40011" name="Text Box 75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40012" name="Text Box 76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40014" name="AutoShape 78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5" name="AutoShape 79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40017" name="AutoShape 81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8" name="AutoShape 82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40020" name="AutoShape 84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1" name="AutoShape 85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40023" name="AutoShape 87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4" name="AutoShape 88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40026" name="AutoShape 90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7" name="AutoShape 91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40029" name="AutoShape 93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0" name="AutoShape 94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31" name="Rectangle 95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32" name="Text Box 96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438150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31416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6750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6378575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7275" y="3046413"/>
            <a:ext cx="274638" cy="1457325"/>
            <a:chOff x="960" y="1919"/>
            <a:chExt cx="173" cy="918"/>
          </a:xfrm>
        </p:grpSpPr>
        <p:sp>
          <p:nvSpPr>
            <p:cNvPr id="40967" name="AutoShape 7"/>
            <p:cNvSpPr>
              <a:spLocks noChangeArrowheads="1"/>
            </p:cNvSpPr>
            <p:nvPr/>
          </p:nvSpPr>
          <p:spPr bwMode="auto">
            <a:xfrm>
              <a:off x="961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>
              <a:off x="960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auto">
            <a:xfrm flipV="1">
              <a:off x="961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auto">
            <a:xfrm>
              <a:off x="961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AutoShape 11"/>
            <p:cNvSpPr>
              <a:spLocks noChangeArrowheads="1"/>
            </p:cNvSpPr>
            <p:nvPr/>
          </p:nvSpPr>
          <p:spPr bwMode="auto">
            <a:xfrm>
              <a:off x="1075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AutoShape 12"/>
            <p:cNvSpPr>
              <a:spLocks noChangeArrowheads="1"/>
            </p:cNvSpPr>
            <p:nvPr/>
          </p:nvSpPr>
          <p:spPr bwMode="auto">
            <a:xfrm>
              <a:off x="1077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08238" y="3043238"/>
            <a:ext cx="274637" cy="1457325"/>
            <a:chOff x="718" y="1919"/>
            <a:chExt cx="173" cy="918"/>
          </a:xfrm>
        </p:grpSpPr>
        <p:sp>
          <p:nvSpPr>
            <p:cNvPr id="40974" name="AutoShape 14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AutoShape 15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16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17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18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054100" y="4860925"/>
            <a:ext cx="276225" cy="527050"/>
            <a:chOff x="958" y="3062"/>
            <a:chExt cx="174" cy="332"/>
          </a:xfrm>
        </p:grpSpPr>
        <p:sp>
          <p:nvSpPr>
            <p:cNvPr id="40981" name="AutoShape 21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2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25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405063" y="4860925"/>
            <a:ext cx="276225" cy="527050"/>
            <a:chOff x="1221" y="3062"/>
            <a:chExt cx="174" cy="332"/>
          </a:xfrm>
        </p:grpSpPr>
        <p:sp>
          <p:nvSpPr>
            <p:cNvPr id="40987" name="AutoShape 27"/>
            <p:cNvSpPr>
              <a:spLocks noChangeArrowheads="1"/>
            </p:cNvSpPr>
            <p:nvPr/>
          </p:nvSpPr>
          <p:spPr bwMode="auto">
            <a:xfrm>
              <a:off x="1221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28"/>
            <p:cNvSpPr>
              <a:spLocks noChangeArrowheads="1"/>
            </p:cNvSpPr>
            <p:nvPr/>
          </p:nvSpPr>
          <p:spPr bwMode="auto">
            <a:xfrm>
              <a:off x="1224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29"/>
            <p:cNvSpPr>
              <a:spLocks noChangeArrowheads="1"/>
            </p:cNvSpPr>
            <p:nvPr/>
          </p:nvSpPr>
          <p:spPr bwMode="auto">
            <a:xfrm>
              <a:off x="1225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0"/>
            <p:cNvSpPr>
              <a:spLocks noChangeArrowheads="1"/>
            </p:cNvSpPr>
            <p:nvPr/>
          </p:nvSpPr>
          <p:spPr bwMode="auto">
            <a:xfrm>
              <a:off x="1339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AutoShape 31"/>
            <p:cNvSpPr>
              <a:spLocks noChangeArrowheads="1"/>
            </p:cNvSpPr>
            <p:nvPr/>
          </p:nvSpPr>
          <p:spPr bwMode="auto">
            <a:xfrm>
              <a:off x="1339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275138" y="2873375"/>
            <a:ext cx="274637" cy="1457325"/>
            <a:chOff x="2999" y="1918"/>
            <a:chExt cx="173" cy="918"/>
          </a:xfrm>
        </p:grpSpPr>
        <p:sp>
          <p:nvSpPr>
            <p:cNvPr id="40993" name="AutoShape 33"/>
            <p:cNvSpPr>
              <a:spLocks noChangeArrowheads="1"/>
            </p:cNvSpPr>
            <p:nvPr/>
          </p:nvSpPr>
          <p:spPr bwMode="auto">
            <a:xfrm>
              <a:off x="3000" y="1918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34"/>
            <p:cNvSpPr>
              <a:spLocks noChangeArrowheads="1"/>
            </p:cNvSpPr>
            <p:nvPr/>
          </p:nvSpPr>
          <p:spPr bwMode="auto">
            <a:xfrm>
              <a:off x="2999" y="2336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35"/>
            <p:cNvSpPr>
              <a:spLocks noChangeArrowheads="1"/>
            </p:cNvSpPr>
            <p:nvPr/>
          </p:nvSpPr>
          <p:spPr bwMode="auto">
            <a:xfrm flipV="1">
              <a:off x="3000" y="2096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AutoShape 36"/>
            <p:cNvSpPr>
              <a:spLocks noChangeArrowheads="1"/>
            </p:cNvSpPr>
            <p:nvPr/>
          </p:nvSpPr>
          <p:spPr bwMode="auto">
            <a:xfrm>
              <a:off x="3000" y="227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80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37"/>
            <p:cNvSpPr>
              <a:spLocks noChangeArrowheads="1"/>
            </p:cNvSpPr>
            <p:nvPr/>
          </p:nvSpPr>
          <p:spPr bwMode="auto">
            <a:xfrm>
              <a:off x="3114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38"/>
            <p:cNvSpPr>
              <a:spLocks noChangeArrowheads="1"/>
            </p:cNvSpPr>
            <p:nvPr/>
          </p:nvSpPr>
          <p:spPr bwMode="auto">
            <a:xfrm>
              <a:off x="3116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626100" y="3470275"/>
            <a:ext cx="274638" cy="1457325"/>
            <a:chOff x="718" y="1919"/>
            <a:chExt cx="173" cy="918"/>
          </a:xfrm>
        </p:grpSpPr>
        <p:sp>
          <p:nvSpPr>
            <p:cNvPr id="41000" name="AutoShape 40"/>
            <p:cNvSpPr>
              <a:spLocks noChangeArrowheads="1"/>
            </p:cNvSpPr>
            <p:nvPr/>
          </p:nvSpPr>
          <p:spPr bwMode="auto">
            <a:xfrm>
              <a:off x="719" y="1919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41"/>
            <p:cNvSpPr>
              <a:spLocks noChangeArrowheads="1"/>
            </p:cNvSpPr>
            <p:nvPr/>
          </p:nvSpPr>
          <p:spPr bwMode="auto">
            <a:xfrm>
              <a:off x="718" y="2337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42"/>
            <p:cNvSpPr>
              <a:spLocks noChangeArrowheads="1"/>
            </p:cNvSpPr>
            <p:nvPr/>
          </p:nvSpPr>
          <p:spPr bwMode="auto">
            <a:xfrm flipV="1">
              <a:off x="719" y="2097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43"/>
            <p:cNvSpPr>
              <a:spLocks noChangeArrowheads="1"/>
            </p:cNvSpPr>
            <p:nvPr/>
          </p:nvSpPr>
          <p:spPr bwMode="auto">
            <a:xfrm>
              <a:off x="719" y="2273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44"/>
            <p:cNvSpPr>
              <a:spLocks noChangeArrowheads="1"/>
            </p:cNvSpPr>
            <p:nvPr/>
          </p:nvSpPr>
          <p:spPr bwMode="auto">
            <a:xfrm>
              <a:off x="833" y="1920"/>
              <a:ext cx="56" cy="298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5" name="AutoShape 45"/>
            <p:cNvSpPr>
              <a:spLocks noChangeArrowheads="1"/>
            </p:cNvSpPr>
            <p:nvPr/>
          </p:nvSpPr>
          <p:spPr bwMode="auto">
            <a:xfrm>
              <a:off x="835" y="2338"/>
              <a:ext cx="56" cy="49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271963" y="4421188"/>
            <a:ext cx="276225" cy="527050"/>
            <a:chOff x="958" y="3062"/>
            <a:chExt cx="174" cy="332"/>
          </a:xfrm>
        </p:grpSpPr>
        <p:sp>
          <p:nvSpPr>
            <p:cNvPr id="41007" name="AutoShape 47"/>
            <p:cNvSpPr>
              <a:spLocks noChangeArrowheads="1"/>
            </p:cNvSpPr>
            <p:nvPr/>
          </p:nvSpPr>
          <p:spPr bwMode="auto">
            <a:xfrm>
              <a:off x="958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AutoShape 48"/>
            <p:cNvSpPr>
              <a:spLocks noChangeArrowheads="1"/>
            </p:cNvSpPr>
            <p:nvPr/>
          </p:nvSpPr>
          <p:spPr bwMode="auto">
            <a:xfrm>
              <a:off x="961" y="3193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>
              <a:off x="962" y="3142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AutoShape 50"/>
            <p:cNvSpPr>
              <a:spLocks noChangeArrowheads="1"/>
            </p:cNvSpPr>
            <p:nvPr/>
          </p:nvSpPr>
          <p:spPr bwMode="auto">
            <a:xfrm>
              <a:off x="1076" y="3191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AutoShape 51"/>
            <p:cNvSpPr>
              <a:spLocks noChangeArrowheads="1"/>
            </p:cNvSpPr>
            <p:nvPr/>
          </p:nvSpPr>
          <p:spPr bwMode="auto">
            <a:xfrm>
              <a:off x="1076" y="3062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4279900" y="5049838"/>
            <a:ext cx="276225" cy="527050"/>
            <a:chOff x="3260" y="3061"/>
            <a:chExt cx="174" cy="332"/>
          </a:xfrm>
        </p:grpSpPr>
        <p:sp>
          <p:nvSpPr>
            <p:cNvPr id="41013" name="AutoShape 53"/>
            <p:cNvSpPr>
              <a:spLocks noChangeArrowheads="1"/>
            </p:cNvSpPr>
            <p:nvPr/>
          </p:nvSpPr>
          <p:spPr bwMode="auto">
            <a:xfrm>
              <a:off x="3260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AutoShape 54"/>
            <p:cNvSpPr>
              <a:spLocks noChangeArrowheads="1"/>
            </p:cNvSpPr>
            <p:nvPr/>
          </p:nvSpPr>
          <p:spPr bwMode="auto">
            <a:xfrm>
              <a:off x="3263" y="3192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AutoShape 55"/>
            <p:cNvSpPr>
              <a:spLocks noChangeArrowheads="1"/>
            </p:cNvSpPr>
            <p:nvPr/>
          </p:nvSpPr>
          <p:spPr bwMode="auto">
            <a:xfrm>
              <a:off x="3264" y="3141"/>
              <a:ext cx="170" cy="170"/>
            </a:xfrm>
            <a:custGeom>
              <a:avLst/>
              <a:gdLst>
                <a:gd name="G0" fmla="+- 381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3812"/>
                <a:gd name="G18" fmla="*/ 381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381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381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94 w 21600"/>
                <a:gd name="T15" fmla="*/ 10800 h 21600"/>
                <a:gd name="T16" fmla="*/ 10800 w 21600"/>
                <a:gd name="T17" fmla="*/ 6988 h 21600"/>
                <a:gd name="T18" fmla="*/ 181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988" y="10800"/>
                  </a:moveTo>
                  <a:cubicBezTo>
                    <a:pt x="6988" y="8694"/>
                    <a:pt x="8694" y="6988"/>
                    <a:pt x="10800" y="6988"/>
                  </a:cubicBezTo>
                  <a:cubicBezTo>
                    <a:pt x="12905" y="6987"/>
                    <a:pt x="14611" y="8694"/>
                    <a:pt x="1461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AutoShape 56"/>
            <p:cNvSpPr>
              <a:spLocks noChangeArrowheads="1"/>
            </p:cNvSpPr>
            <p:nvPr/>
          </p:nvSpPr>
          <p:spPr bwMode="auto">
            <a:xfrm>
              <a:off x="3378" y="3190"/>
              <a:ext cx="56" cy="20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AutoShape 57"/>
            <p:cNvSpPr>
              <a:spLocks noChangeArrowheads="1"/>
            </p:cNvSpPr>
            <p:nvPr/>
          </p:nvSpPr>
          <p:spPr bwMode="auto">
            <a:xfrm>
              <a:off x="3378" y="3061"/>
              <a:ext cx="56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438150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>
            <a:off x="31416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auto">
          <a:xfrm>
            <a:off x="3675063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1" name="Oval 61"/>
          <p:cNvSpPr>
            <a:spLocks noChangeArrowheads="1"/>
          </p:cNvSpPr>
          <p:nvPr/>
        </p:nvSpPr>
        <p:spPr bwMode="auto">
          <a:xfrm>
            <a:off x="6378575" y="4181475"/>
            <a:ext cx="123825" cy="123825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Arc 62"/>
          <p:cNvSpPr>
            <a:spLocks/>
          </p:cNvSpPr>
          <p:nvPr/>
        </p:nvSpPr>
        <p:spPr bwMode="auto">
          <a:xfrm>
            <a:off x="1846263" y="2717800"/>
            <a:ext cx="1528762" cy="3067050"/>
          </a:xfrm>
          <a:custGeom>
            <a:avLst/>
            <a:gdLst>
              <a:gd name="G0" fmla="+- 11218 0 0"/>
              <a:gd name="G1" fmla="+- 21600 0 0"/>
              <a:gd name="G2" fmla="+- 21600 0 0"/>
              <a:gd name="T0" fmla="*/ 175 w 32818"/>
              <a:gd name="T1" fmla="*/ 3037 h 43200"/>
              <a:gd name="T2" fmla="*/ 0 w 32818"/>
              <a:gd name="T3" fmla="*/ 40058 h 43200"/>
              <a:gd name="T4" fmla="*/ 11218 w 328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18" h="43200" fill="none" extrusionOk="0">
                <a:moveTo>
                  <a:pt x="174" y="3036"/>
                </a:moveTo>
                <a:cubicBezTo>
                  <a:pt x="3515" y="1049"/>
                  <a:pt x="7330" y="-1"/>
                  <a:pt x="11218" y="0"/>
                </a:cubicBezTo>
                <a:cubicBezTo>
                  <a:pt x="23147" y="0"/>
                  <a:pt x="32818" y="9670"/>
                  <a:pt x="32818" y="21600"/>
                </a:cubicBezTo>
                <a:cubicBezTo>
                  <a:pt x="32818" y="33529"/>
                  <a:pt x="23147" y="43200"/>
                  <a:pt x="11218" y="43200"/>
                </a:cubicBezTo>
                <a:cubicBezTo>
                  <a:pt x="7261" y="43200"/>
                  <a:pt x="3380" y="42113"/>
                  <a:pt x="-1" y="40058"/>
                </a:cubicBezTo>
              </a:path>
              <a:path w="32818" h="43200" stroke="0" extrusionOk="0">
                <a:moveTo>
                  <a:pt x="174" y="3036"/>
                </a:moveTo>
                <a:cubicBezTo>
                  <a:pt x="3515" y="1049"/>
                  <a:pt x="7330" y="-1"/>
                  <a:pt x="11218" y="0"/>
                </a:cubicBezTo>
                <a:cubicBezTo>
                  <a:pt x="23147" y="0"/>
                  <a:pt x="32818" y="9670"/>
                  <a:pt x="32818" y="21600"/>
                </a:cubicBezTo>
                <a:cubicBezTo>
                  <a:pt x="32818" y="33529"/>
                  <a:pt x="23147" y="43200"/>
                  <a:pt x="11218" y="43200"/>
                </a:cubicBezTo>
                <a:cubicBezTo>
                  <a:pt x="7261" y="43200"/>
                  <a:pt x="3380" y="42113"/>
                  <a:pt x="-1" y="40058"/>
                </a:cubicBezTo>
                <a:lnTo>
                  <a:pt x="11218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Arc 63"/>
          <p:cNvSpPr>
            <a:spLocks/>
          </p:cNvSpPr>
          <p:nvPr/>
        </p:nvSpPr>
        <p:spPr bwMode="auto">
          <a:xfrm flipH="1">
            <a:off x="319088" y="2716213"/>
            <a:ext cx="1533525" cy="3067050"/>
          </a:xfrm>
          <a:custGeom>
            <a:avLst/>
            <a:gdLst>
              <a:gd name="G0" fmla="+- 11128 0 0"/>
              <a:gd name="G1" fmla="+- 21600 0 0"/>
              <a:gd name="G2" fmla="+- 21600 0 0"/>
              <a:gd name="T0" fmla="*/ 76 w 32728"/>
              <a:gd name="T1" fmla="*/ 3041 h 43200"/>
              <a:gd name="T2" fmla="*/ 0 w 32728"/>
              <a:gd name="T3" fmla="*/ 40113 h 43200"/>
              <a:gd name="T4" fmla="*/ 11128 w 3272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28" h="43200" fill="none" extrusionOk="0">
                <a:moveTo>
                  <a:pt x="76" y="3041"/>
                </a:moveTo>
                <a:cubicBezTo>
                  <a:pt x="3419" y="1050"/>
                  <a:pt x="7237" y="-1"/>
                  <a:pt x="11128" y="0"/>
                </a:cubicBezTo>
                <a:cubicBezTo>
                  <a:pt x="23057" y="0"/>
                  <a:pt x="32728" y="9670"/>
                  <a:pt x="32728" y="21600"/>
                </a:cubicBezTo>
                <a:cubicBezTo>
                  <a:pt x="32728" y="33529"/>
                  <a:pt x="23057" y="43200"/>
                  <a:pt x="11128" y="43200"/>
                </a:cubicBezTo>
                <a:cubicBezTo>
                  <a:pt x="7207" y="43200"/>
                  <a:pt x="3360" y="42132"/>
                  <a:pt x="0" y="40112"/>
                </a:cubicBezTo>
              </a:path>
              <a:path w="32728" h="43200" stroke="0" extrusionOk="0">
                <a:moveTo>
                  <a:pt x="76" y="3041"/>
                </a:moveTo>
                <a:cubicBezTo>
                  <a:pt x="3419" y="1050"/>
                  <a:pt x="7237" y="-1"/>
                  <a:pt x="11128" y="0"/>
                </a:cubicBezTo>
                <a:cubicBezTo>
                  <a:pt x="23057" y="0"/>
                  <a:pt x="32728" y="9670"/>
                  <a:pt x="32728" y="21600"/>
                </a:cubicBezTo>
                <a:cubicBezTo>
                  <a:pt x="32728" y="33529"/>
                  <a:pt x="23057" y="43200"/>
                  <a:pt x="11128" y="43200"/>
                </a:cubicBezTo>
                <a:cubicBezTo>
                  <a:pt x="7207" y="43200"/>
                  <a:pt x="3360" y="42132"/>
                  <a:pt x="0" y="40112"/>
                </a:cubicBezTo>
                <a:lnTo>
                  <a:pt x="11128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Arc 64"/>
          <p:cNvSpPr>
            <a:spLocks/>
          </p:cNvSpPr>
          <p:nvPr/>
        </p:nvSpPr>
        <p:spPr bwMode="auto">
          <a:xfrm>
            <a:off x="5080000" y="2714625"/>
            <a:ext cx="1531938" cy="3067050"/>
          </a:xfrm>
          <a:custGeom>
            <a:avLst/>
            <a:gdLst>
              <a:gd name="G0" fmla="+- 11293 0 0"/>
              <a:gd name="G1" fmla="+- 21600 0 0"/>
              <a:gd name="G2" fmla="+- 21600 0 0"/>
              <a:gd name="T0" fmla="*/ 15 w 32893"/>
              <a:gd name="T1" fmla="*/ 3178 h 43200"/>
              <a:gd name="T2" fmla="*/ 0 w 32893"/>
              <a:gd name="T3" fmla="*/ 40013 h 43200"/>
              <a:gd name="T4" fmla="*/ 11293 w 3289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93" h="43200" fill="none" extrusionOk="0">
                <a:moveTo>
                  <a:pt x="15" y="3178"/>
                </a:moveTo>
                <a:cubicBezTo>
                  <a:pt x="3409" y="1099"/>
                  <a:pt x="7312" y="-1"/>
                  <a:pt x="11293" y="0"/>
                </a:cubicBezTo>
                <a:cubicBezTo>
                  <a:pt x="23222" y="0"/>
                  <a:pt x="32893" y="9670"/>
                  <a:pt x="32893" y="21600"/>
                </a:cubicBezTo>
                <a:cubicBezTo>
                  <a:pt x="32893" y="33529"/>
                  <a:pt x="23222" y="43200"/>
                  <a:pt x="11293" y="43200"/>
                </a:cubicBezTo>
                <a:cubicBezTo>
                  <a:pt x="7306" y="43200"/>
                  <a:pt x="3398" y="42096"/>
                  <a:pt x="0" y="40012"/>
                </a:cubicBezTo>
              </a:path>
              <a:path w="32893" h="43200" stroke="0" extrusionOk="0">
                <a:moveTo>
                  <a:pt x="15" y="3178"/>
                </a:moveTo>
                <a:cubicBezTo>
                  <a:pt x="3409" y="1099"/>
                  <a:pt x="7312" y="-1"/>
                  <a:pt x="11293" y="0"/>
                </a:cubicBezTo>
                <a:cubicBezTo>
                  <a:pt x="23222" y="0"/>
                  <a:pt x="32893" y="9670"/>
                  <a:pt x="32893" y="21600"/>
                </a:cubicBezTo>
                <a:cubicBezTo>
                  <a:pt x="32893" y="33529"/>
                  <a:pt x="23222" y="43200"/>
                  <a:pt x="11293" y="43200"/>
                </a:cubicBezTo>
                <a:cubicBezTo>
                  <a:pt x="7306" y="43200"/>
                  <a:pt x="3398" y="42096"/>
                  <a:pt x="0" y="40012"/>
                </a:cubicBezTo>
                <a:lnTo>
                  <a:pt x="11293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Arc 65"/>
          <p:cNvSpPr>
            <a:spLocks/>
          </p:cNvSpPr>
          <p:nvPr/>
        </p:nvSpPr>
        <p:spPr bwMode="auto">
          <a:xfrm flipH="1">
            <a:off x="3554413" y="2713038"/>
            <a:ext cx="1535112" cy="3067050"/>
          </a:xfrm>
          <a:custGeom>
            <a:avLst/>
            <a:gdLst>
              <a:gd name="G0" fmla="+- 11149 0 0"/>
              <a:gd name="G1" fmla="+- 21600 0 0"/>
              <a:gd name="G2" fmla="+- 21600 0 0"/>
              <a:gd name="T0" fmla="*/ 0 w 32749"/>
              <a:gd name="T1" fmla="*/ 3100 h 43200"/>
              <a:gd name="T2" fmla="*/ 249 w 32749"/>
              <a:gd name="T3" fmla="*/ 40248 h 43200"/>
              <a:gd name="T4" fmla="*/ 11149 w 3274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49" h="43200" fill="none" extrusionOk="0">
                <a:moveTo>
                  <a:pt x="-1" y="3099"/>
                </a:moveTo>
                <a:cubicBezTo>
                  <a:pt x="3365" y="1071"/>
                  <a:pt x="7219" y="-1"/>
                  <a:pt x="11149" y="0"/>
                </a:cubicBezTo>
                <a:cubicBezTo>
                  <a:pt x="23078" y="0"/>
                  <a:pt x="32749" y="9670"/>
                  <a:pt x="32749" y="21600"/>
                </a:cubicBezTo>
                <a:cubicBezTo>
                  <a:pt x="32749" y="33529"/>
                  <a:pt x="23078" y="43200"/>
                  <a:pt x="11149" y="43200"/>
                </a:cubicBezTo>
                <a:cubicBezTo>
                  <a:pt x="7318" y="43200"/>
                  <a:pt x="3556" y="42181"/>
                  <a:pt x="248" y="40248"/>
                </a:cubicBezTo>
              </a:path>
              <a:path w="32749" h="43200" stroke="0" extrusionOk="0">
                <a:moveTo>
                  <a:pt x="-1" y="3099"/>
                </a:moveTo>
                <a:cubicBezTo>
                  <a:pt x="3365" y="1071"/>
                  <a:pt x="7219" y="-1"/>
                  <a:pt x="11149" y="0"/>
                </a:cubicBezTo>
                <a:cubicBezTo>
                  <a:pt x="23078" y="0"/>
                  <a:pt x="32749" y="9670"/>
                  <a:pt x="32749" y="21600"/>
                </a:cubicBezTo>
                <a:cubicBezTo>
                  <a:pt x="32749" y="33529"/>
                  <a:pt x="23078" y="43200"/>
                  <a:pt x="11149" y="43200"/>
                </a:cubicBezTo>
                <a:cubicBezTo>
                  <a:pt x="7318" y="43200"/>
                  <a:pt x="3556" y="42181"/>
                  <a:pt x="248" y="40248"/>
                </a:cubicBezTo>
                <a:lnTo>
                  <a:pt x="1114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Line 66"/>
          <p:cNvSpPr>
            <a:spLocks noChangeShapeType="1"/>
          </p:cNvSpPr>
          <p:nvPr/>
        </p:nvSpPr>
        <p:spPr bwMode="auto">
          <a:xfrm>
            <a:off x="1852613" y="2933700"/>
            <a:ext cx="0" cy="666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7" name="Line 67"/>
          <p:cNvSpPr>
            <a:spLocks noChangeShapeType="1"/>
          </p:cNvSpPr>
          <p:nvPr/>
        </p:nvSpPr>
        <p:spPr bwMode="auto">
          <a:xfrm>
            <a:off x="5089525" y="2932113"/>
            <a:ext cx="0" cy="666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8" name="Line 68"/>
          <p:cNvSpPr>
            <a:spLocks noChangeShapeType="1"/>
          </p:cNvSpPr>
          <p:nvPr/>
        </p:nvSpPr>
        <p:spPr bwMode="auto">
          <a:xfrm>
            <a:off x="1851025" y="4894263"/>
            <a:ext cx="0" cy="666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9" name="Line 69"/>
          <p:cNvSpPr>
            <a:spLocks noChangeShapeType="1"/>
          </p:cNvSpPr>
          <p:nvPr/>
        </p:nvSpPr>
        <p:spPr bwMode="auto">
          <a:xfrm>
            <a:off x="5087938" y="4892675"/>
            <a:ext cx="0" cy="666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0" name="Freeform 70"/>
          <p:cNvSpPr>
            <a:spLocks/>
          </p:cNvSpPr>
          <p:nvPr/>
        </p:nvSpPr>
        <p:spPr bwMode="auto">
          <a:xfrm>
            <a:off x="538163" y="3609975"/>
            <a:ext cx="538162" cy="542925"/>
          </a:xfrm>
          <a:custGeom>
            <a:avLst/>
            <a:gdLst/>
            <a:ahLst/>
            <a:cxnLst>
              <a:cxn ang="0">
                <a:pos x="339" y="0"/>
              </a:cxn>
              <a:cxn ang="0">
                <a:pos x="240" y="36"/>
              </a:cxn>
              <a:cxn ang="0">
                <a:pos x="105" y="165"/>
              </a:cxn>
              <a:cxn ang="0">
                <a:pos x="0" y="342"/>
              </a:cxn>
            </a:cxnLst>
            <a:rect l="0" t="0" r="r" b="b"/>
            <a:pathLst>
              <a:path w="339" h="342">
                <a:moveTo>
                  <a:pt x="339" y="0"/>
                </a:moveTo>
                <a:cubicBezTo>
                  <a:pt x="309" y="4"/>
                  <a:pt x="279" y="8"/>
                  <a:pt x="240" y="36"/>
                </a:cubicBezTo>
                <a:cubicBezTo>
                  <a:pt x="201" y="64"/>
                  <a:pt x="145" y="114"/>
                  <a:pt x="105" y="165"/>
                </a:cubicBezTo>
                <a:cubicBezTo>
                  <a:pt x="65" y="216"/>
                  <a:pt x="32" y="279"/>
                  <a:pt x="0" y="342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1" name="Freeform 71"/>
          <p:cNvSpPr>
            <a:spLocks/>
          </p:cNvSpPr>
          <p:nvPr/>
        </p:nvSpPr>
        <p:spPr bwMode="auto">
          <a:xfrm>
            <a:off x="528638" y="4338638"/>
            <a:ext cx="528637" cy="642937"/>
          </a:xfrm>
          <a:custGeom>
            <a:avLst/>
            <a:gdLst/>
            <a:ahLst/>
            <a:cxnLst>
              <a:cxn ang="0">
                <a:pos x="333" y="405"/>
              </a:cxn>
              <a:cxn ang="0">
                <a:pos x="234" y="351"/>
              </a:cxn>
              <a:cxn ang="0">
                <a:pos x="102" y="198"/>
              </a:cxn>
              <a:cxn ang="0">
                <a:pos x="0" y="0"/>
              </a:cxn>
            </a:cxnLst>
            <a:rect l="0" t="0" r="r" b="b"/>
            <a:pathLst>
              <a:path w="333" h="405">
                <a:moveTo>
                  <a:pt x="333" y="405"/>
                </a:moveTo>
                <a:cubicBezTo>
                  <a:pt x="303" y="395"/>
                  <a:pt x="273" y="385"/>
                  <a:pt x="234" y="351"/>
                </a:cubicBezTo>
                <a:cubicBezTo>
                  <a:pt x="195" y="317"/>
                  <a:pt x="141" y="257"/>
                  <a:pt x="102" y="198"/>
                </a:cubicBezTo>
                <a:cubicBezTo>
                  <a:pt x="63" y="139"/>
                  <a:pt x="31" y="69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2" name="Freeform 72"/>
          <p:cNvSpPr>
            <a:spLocks/>
          </p:cNvSpPr>
          <p:nvPr/>
        </p:nvSpPr>
        <p:spPr bwMode="auto">
          <a:xfrm>
            <a:off x="2647950" y="3600450"/>
            <a:ext cx="504825" cy="538163"/>
          </a:xfrm>
          <a:custGeom>
            <a:avLst/>
            <a:gdLst/>
            <a:ahLst/>
            <a:cxnLst>
              <a:cxn ang="0">
                <a:pos x="318" y="339"/>
              </a:cxn>
              <a:cxn ang="0">
                <a:pos x="255" y="213"/>
              </a:cxn>
              <a:cxn ang="0">
                <a:pos x="147" y="84"/>
              </a:cxn>
              <a:cxn ang="0">
                <a:pos x="0" y="0"/>
              </a:cxn>
            </a:cxnLst>
            <a:rect l="0" t="0" r="r" b="b"/>
            <a:pathLst>
              <a:path w="318" h="339">
                <a:moveTo>
                  <a:pt x="318" y="339"/>
                </a:moveTo>
                <a:cubicBezTo>
                  <a:pt x="300" y="297"/>
                  <a:pt x="283" y="255"/>
                  <a:pt x="255" y="213"/>
                </a:cubicBezTo>
                <a:cubicBezTo>
                  <a:pt x="227" y="171"/>
                  <a:pt x="189" y="119"/>
                  <a:pt x="147" y="84"/>
                </a:cubicBezTo>
                <a:cubicBezTo>
                  <a:pt x="105" y="49"/>
                  <a:pt x="52" y="24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3" name="Freeform 73"/>
          <p:cNvSpPr>
            <a:spLocks/>
          </p:cNvSpPr>
          <p:nvPr/>
        </p:nvSpPr>
        <p:spPr bwMode="auto">
          <a:xfrm>
            <a:off x="2681288" y="4338638"/>
            <a:ext cx="490537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93" y="351"/>
              </a:cxn>
              <a:cxn ang="0">
                <a:pos x="207" y="210"/>
              </a:cxn>
              <a:cxn ang="0">
                <a:pos x="309" y="0"/>
              </a:cxn>
            </a:cxnLst>
            <a:rect l="0" t="0" r="r" b="b"/>
            <a:pathLst>
              <a:path w="309" h="405">
                <a:moveTo>
                  <a:pt x="0" y="405"/>
                </a:moveTo>
                <a:cubicBezTo>
                  <a:pt x="29" y="394"/>
                  <a:pt x="58" y="384"/>
                  <a:pt x="93" y="351"/>
                </a:cubicBezTo>
                <a:cubicBezTo>
                  <a:pt x="128" y="318"/>
                  <a:pt x="171" y="269"/>
                  <a:pt x="207" y="210"/>
                </a:cubicBezTo>
                <a:cubicBezTo>
                  <a:pt x="243" y="151"/>
                  <a:pt x="276" y="75"/>
                  <a:pt x="309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4" name="Freeform 74"/>
          <p:cNvSpPr>
            <a:spLocks/>
          </p:cNvSpPr>
          <p:nvPr/>
        </p:nvSpPr>
        <p:spPr bwMode="auto">
          <a:xfrm>
            <a:off x="3752850" y="3424238"/>
            <a:ext cx="504825" cy="723900"/>
          </a:xfrm>
          <a:custGeom>
            <a:avLst/>
            <a:gdLst/>
            <a:ahLst/>
            <a:cxnLst>
              <a:cxn ang="0">
                <a:pos x="318" y="0"/>
              </a:cxn>
              <a:cxn ang="0">
                <a:pos x="228" y="36"/>
              </a:cxn>
              <a:cxn ang="0">
                <a:pos x="123" y="168"/>
              </a:cxn>
              <a:cxn ang="0">
                <a:pos x="48" y="309"/>
              </a:cxn>
              <a:cxn ang="0">
                <a:pos x="0" y="456"/>
              </a:cxn>
            </a:cxnLst>
            <a:rect l="0" t="0" r="r" b="b"/>
            <a:pathLst>
              <a:path w="318" h="456">
                <a:moveTo>
                  <a:pt x="318" y="0"/>
                </a:moveTo>
                <a:cubicBezTo>
                  <a:pt x="289" y="4"/>
                  <a:pt x="260" y="8"/>
                  <a:pt x="228" y="36"/>
                </a:cubicBezTo>
                <a:cubicBezTo>
                  <a:pt x="196" y="64"/>
                  <a:pt x="153" y="123"/>
                  <a:pt x="123" y="168"/>
                </a:cubicBezTo>
                <a:cubicBezTo>
                  <a:pt x="93" y="213"/>
                  <a:pt x="68" y="261"/>
                  <a:pt x="48" y="309"/>
                </a:cubicBezTo>
                <a:cubicBezTo>
                  <a:pt x="28" y="357"/>
                  <a:pt x="14" y="406"/>
                  <a:pt x="0" y="456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5" name="Freeform 75"/>
          <p:cNvSpPr>
            <a:spLocks/>
          </p:cNvSpPr>
          <p:nvPr/>
        </p:nvSpPr>
        <p:spPr bwMode="auto">
          <a:xfrm>
            <a:off x="3819525" y="4305300"/>
            <a:ext cx="442913" cy="228600"/>
          </a:xfrm>
          <a:custGeom>
            <a:avLst/>
            <a:gdLst/>
            <a:ahLst/>
            <a:cxnLst>
              <a:cxn ang="0">
                <a:pos x="279" y="144"/>
              </a:cxn>
              <a:cxn ang="0">
                <a:pos x="177" y="114"/>
              </a:cxn>
              <a:cxn ang="0">
                <a:pos x="84" y="69"/>
              </a:cxn>
              <a:cxn ang="0">
                <a:pos x="0" y="0"/>
              </a:cxn>
            </a:cxnLst>
            <a:rect l="0" t="0" r="r" b="b"/>
            <a:pathLst>
              <a:path w="279" h="144">
                <a:moveTo>
                  <a:pt x="279" y="144"/>
                </a:moveTo>
                <a:cubicBezTo>
                  <a:pt x="244" y="135"/>
                  <a:pt x="209" y="126"/>
                  <a:pt x="177" y="114"/>
                </a:cubicBezTo>
                <a:cubicBezTo>
                  <a:pt x="145" y="102"/>
                  <a:pt x="114" y="88"/>
                  <a:pt x="84" y="69"/>
                </a:cubicBezTo>
                <a:cubicBezTo>
                  <a:pt x="54" y="50"/>
                  <a:pt x="27" y="25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6" name="Freeform 76"/>
          <p:cNvSpPr>
            <a:spLocks/>
          </p:cNvSpPr>
          <p:nvPr/>
        </p:nvSpPr>
        <p:spPr bwMode="auto">
          <a:xfrm>
            <a:off x="3738563" y="4343400"/>
            <a:ext cx="533400" cy="833438"/>
          </a:xfrm>
          <a:custGeom>
            <a:avLst/>
            <a:gdLst/>
            <a:ahLst/>
            <a:cxnLst>
              <a:cxn ang="0">
                <a:pos x="336" y="525"/>
              </a:cxn>
              <a:cxn ang="0">
                <a:pos x="225" y="459"/>
              </a:cxn>
              <a:cxn ang="0">
                <a:pos x="90" y="267"/>
              </a:cxn>
              <a:cxn ang="0">
                <a:pos x="0" y="0"/>
              </a:cxn>
            </a:cxnLst>
            <a:rect l="0" t="0" r="r" b="b"/>
            <a:pathLst>
              <a:path w="336" h="525">
                <a:moveTo>
                  <a:pt x="336" y="525"/>
                </a:moveTo>
                <a:cubicBezTo>
                  <a:pt x="301" y="513"/>
                  <a:pt x="266" y="502"/>
                  <a:pt x="225" y="459"/>
                </a:cubicBezTo>
                <a:cubicBezTo>
                  <a:pt x="184" y="416"/>
                  <a:pt x="127" y="343"/>
                  <a:pt x="90" y="267"/>
                </a:cubicBezTo>
                <a:cubicBezTo>
                  <a:pt x="53" y="191"/>
                  <a:pt x="26" y="95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7" name="Freeform 77"/>
          <p:cNvSpPr>
            <a:spLocks/>
          </p:cNvSpPr>
          <p:nvPr/>
        </p:nvSpPr>
        <p:spPr bwMode="auto">
          <a:xfrm>
            <a:off x="5848350" y="4024313"/>
            <a:ext cx="490538" cy="180975"/>
          </a:xfrm>
          <a:custGeom>
            <a:avLst/>
            <a:gdLst/>
            <a:ahLst/>
            <a:cxnLst>
              <a:cxn ang="0">
                <a:pos x="309" y="114"/>
              </a:cxn>
              <a:cxn ang="0">
                <a:pos x="219" y="60"/>
              </a:cxn>
              <a:cxn ang="0">
                <a:pos x="99" y="15"/>
              </a:cxn>
              <a:cxn ang="0">
                <a:pos x="0" y="0"/>
              </a:cxn>
            </a:cxnLst>
            <a:rect l="0" t="0" r="r" b="b"/>
            <a:pathLst>
              <a:path w="309" h="114">
                <a:moveTo>
                  <a:pt x="309" y="114"/>
                </a:moveTo>
                <a:cubicBezTo>
                  <a:pt x="281" y="95"/>
                  <a:pt x="254" y="76"/>
                  <a:pt x="219" y="60"/>
                </a:cubicBezTo>
                <a:cubicBezTo>
                  <a:pt x="184" y="44"/>
                  <a:pt x="135" y="25"/>
                  <a:pt x="99" y="15"/>
                </a:cubicBezTo>
                <a:cubicBezTo>
                  <a:pt x="63" y="5"/>
                  <a:pt x="31" y="2"/>
                  <a:pt x="0" y="0"/>
                </a:cubicBezTo>
              </a:path>
            </a:pathLst>
          </a:custGeom>
          <a:noFill/>
          <a:ln w="19050" cap="flat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8" name="Text Box 78"/>
          <p:cNvSpPr txBox="1">
            <a:spLocks noChangeArrowheads="1"/>
          </p:cNvSpPr>
          <p:nvPr/>
        </p:nvSpPr>
        <p:spPr bwMode="auto">
          <a:xfrm>
            <a:off x="314325" y="1646238"/>
            <a:ext cx="5230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telophase I</a:t>
            </a:r>
          </a:p>
        </p:txBody>
      </p:sp>
      <p:sp>
        <p:nvSpPr>
          <p:cNvPr id="41039" name="Text Box 79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41040" name="Text Box 80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41041" name="Text Box 81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41042" name="Text Box 82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41044" name="AutoShape 84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AutoShape 85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41047" name="AutoShape 87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8" name="AutoShape 88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41050" name="AutoShape 9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95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41056" name="AutoShape 96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7" name="AutoShape 97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98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41059" name="AutoShape 99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0" name="AutoShape 100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61" name="Rectangle 101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2" name="Text Box 102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Ribbons</a:t>
            </a:r>
          </a:p>
          <a:p>
            <a:pPr lvl="1"/>
            <a:r>
              <a:rPr lang="en-US" dirty="0" smtClean="0"/>
              <a:t>Show and Hide by double clicking</a:t>
            </a:r>
          </a:p>
          <a:p>
            <a:pPr lvl="1"/>
            <a:r>
              <a:rPr lang="en-US" dirty="0" smtClean="0"/>
              <a:t>Keyboard navigation with Alt key</a:t>
            </a:r>
          </a:p>
          <a:p>
            <a:r>
              <a:rPr lang="en-US" dirty="0" smtClean="0"/>
              <a:t>Live Preview</a:t>
            </a:r>
          </a:p>
          <a:p>
            <a:pPr lvl="1"/>
            <a:r>
              <a:rPr lang="en-US" dirty="0" smtClean="0"/>
              <a:t>Rollover galleries to see effects, no more apply and undo</a:t>
            </a:r>
          </a:p>
          <a:p>
            <a:r>
              <a:rPr lang="en-US" dirty="0" smtClean="0"/>
              <a:t>Selection Pane</a:t>
            </a:r>
          </a:p>
          <a:p>
            <a:pPr lvl="1"/>
            <a:r>
              <a:rPr lang="en-US" dirty="0" smtClean="0"/>
              <a:t>Home – Drawing </a:t>
            </a:r>
            <a:r>
              <a:rPr lang="en-US" dirty="0"/>
              <a:t>– Arrange – </a:t>
            </a:r>
            <a:r>
              <a:rPr lang="en-US" dirty="0" err="1"/>
              <a:t>SelectionPane</a:t>
            </a:r>
            <a:endParaRPr lang="en-US" dirty="0" smtClean="0"/>
          </a:p>
          <a:p>
            <a:r>
              <a:rPr lang="en-US" dirty="0" smtClean="0"/>
              <a:t>Window Zoom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5913" y="2701925"/>
            <a:ext cx="6297612" cy="3057525"/>
            <a:chOff x="199" y="1702"/>
            <a:chExt cx="3967" cy="192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06" y="1919"/>
              <a:ext cx="173" cy="918"/>
              <a:chOff x="960" y="1919"/>
              <a:chExt cx="173" cy="918"/>
            </a:xfrm>
          </p:grpSpPr>
          <p:sp>
            <p:nvSpPr>
              <p:cNvPr id="41988" name="AutoShape 4"/>
              <p:cNvSpPr>
                <a:spLocks noChangeArrowheads="1"/>
              </p:cNvSpPr>
              <p:nvPr/>
            </p:nvSpPr>
            <p:spPr bwMode="auto">
              <a:xfrm>
                <a:off x="961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9" name="AutoShape 5"/>
              <p:cNvSpPr>
                <a:spLocks noChangeArrowheads="1"/>
              </p:cNvSpPr>
              <p:nvPr/>
            </p:nvSpPr>
            <p:spPr bwMode="auto">
              <a:xfrm>
                <a:off x="960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0" name="AutoShape 6"/>
              <p:cNvSpPr>
                <a:spLocks noChangeArrowheads="1"/>
              </p:cNvSpPr>
              <p:nvPr/>
            </p:nvSpPr>
            <p:spPr bwMode="auto">
              <a:xfrm flipV="1">
                <a:off x="961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1" name="AutoShape 7"/>
              <p:cNvSpPr>
                <a:spLocks noChangeArrowheads="1"/>
              </p:cNvSpPr>
              <p:nvPr/>
            </p:nvSpPr>
            <p:spPr bwMode="auto">
              <a:xfrm>
                <a:off x="961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2" name="AutoShape 8"/>
              <p:cNvSpPr>
                <a:spLocks noChangeArrowheads="1"/>
              </p:cNvSpPr>
              <p:nvPr/>
            </p:nvSpPr>
            <p:spPr bwMode="auto">
              <a:xfrm>
                <a:off x="1075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3" name="AutoShape 9"/>
              <p:cNvSpPr>
                <a:spLocks noChangeArrowheads="1"/>
              </p:cNvSpPr>
              <p:nvPr/>
            </p:nvSpPr>
            <p:spPr bwMode="auto">
              <a:xfrm>
                <a:off x="1077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571" y="1917"/>
              <a:ext cx="173" cy="918"/>
              <a:chOff x="718" y="1919"/>
              <a:chExt cx="173" cy="918"/>
            </a:xfrm>
          </p:grpSpPr>
          <p:sp>
            <p:nvSpPr>
              <p:cNvPr id="41995" name="AutoShape 11"/>
              <p:cNvSpPr>
                <a:spLocks noChangeArrowheads="1"/>
              </p:cNvSpPr>
              <p:nvPr/>
            </p:nvSpPr>
            <p:spPr bwMode="auto">
              <a:xfrm>
                <a:off x="719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6" name="AutoShape 12"/>
              <p:cNvSpPr>
                <a:spLocks noChangeArrowheads="1"/>
              </p:cNvSpPr>
              <p:nvPr/>
            </p:nvSpPr>
            <p:spPr bwMode="auto">
              <a:xfrm>
                <a:off x="718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7" name="AutoShape 13"/>
              <p:cNvSpPr>
                <a:spLocks noChangeArrowheads="1"/>
              </p:cNvSpPr>
              <p:nvPr/>
            </p:nvSpPr>
            <p:spPr bwMode="auto">
              <a:xfrm flipV="1">
                <a:off x="719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" name="AutoShape 14"/>
              <p:cNvSpPr>
                <a:spLocks noChangeArrowheads="1"/>
              </p:cNvSpPr>
              <p:nvPr/>
            </p:nvSpPr>
            <p:spPr bwMode="auto">
              <a:xfrm>
                <a:off x="719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9" name="AutoShape 15"/>
              <p:cNvSpPr>
                <a:spLocks noChangeArrowheads="1"/>
              </p:cNvSpPr>
              <p:nvPr/>
            </p:nvSpPr>
            <p:spPr bwMode="auto">
              <a:xfrm>
                <a:off x="833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0" name="AutoShape 16"/>
              <p:cNvSpPr>
                <a:spLocks noChangeArrowheads="1"/>
              </p:cNvSpPr>
              <p:nvPr/>
            </p:nvSpPr>
            <p:spPr bwMode="auto">
              <a:xfrm>
                <a:off x="835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604" y="3062"/>
              <a:ext cx="174" cy="332"/>
              <a:chOff x="958" y="3062"/>
              <a:chExt cx="174" cy="332"/>
            </a:xfrm>
          </p:grpSpPr>
          <p:sp>
            <p:nvSpPr>
              <p:cNvPr id="42002" name="AutoShape 18"/>
              <p:cNvSpPr>
                <a:spLocks noChangeArrowheads="1"/>
              </p:cNvSpPr>
              <p:nvPr/>
            </p:nvSpPr>
            <p:spPr bwMode="auto">
              <a:xfrm>
                <a:off x="958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3" name="AutoShape 19"/>
              <p:cNvSpPr>
                <a:spLocks noChangeArrowheads="1"/>
              </p:cNvSpPr>
              <p:nvPr/>
            </p:nvSpPr>
            <p:spPr bwMode="auto">
              <a:xfrm>
                <a:off x="961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4" name="AutoShape 20"/>
              <p:cNvSpPr>
                <a:spLocks noChangeArrowheads="1"/>
              </p:cNvSpPr>
              <p:nvPr/>
            </p:nvSpPr>
            <p:spPr bwMode="auto">
              <a:xfrm>
                <a:off x="962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5" name="AutoShape 21"/>
              <p:cNvSpPr>
                <a:spLocks noChangeArrowheads="1"/>
              </p:cNvSpPr>
              <p:nvPr/>
            </p:nvSpPr>
            <p:spPr bwMode="auto">
              <a:xfrm>
                <a:off x="1076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6" name="AutoShape 22"/>
              <p:cNvSpPr>
                <a:spLocks noChangeArrowheads="1"/>
              </p:cNvSpPr>
              <p:nvPr/>
            </p:nvSpPr>
            <p:spPr bwMode="auto">
              <a:xfrm>
                <a:off x="1076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569" y="3062"/>
              <a:ext cx="174" cy="332"/>
              <a:chOff x="1221" y="3062"/>
              <a:chExt cx="174" cy="332"/>
            </a:xfrm>
          </p:grpSpPr>
          <p:sp>
            <p:nvSpPr>
              <p:cNvPr id="42008" name="AutoShape 24"/>
              <p:cNvSpPr>
                <a:spLocks noChangeArrowheads="1"/>
              </p:cNvSpPr>
              <p:nvPr/>
            </p:nvSpPr>
            <p:spPr bwMode="auto">
              <a:xfrm>
                <a:off x="1221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9" name="AutoShape 25"/>
              <p:cNvSpPr>
                <a:spLocks noChangeArrowheads="1"/>
              </p:cNvSpPr>
              <p:nvPr/>
            </p:nvSpPr>
            <p:spPr bwMode="auto">
              <a:xfrm>
                <a:off x="1224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0" name="AutoShape 26"/>
              <p:cNvSpPr>
                <a:spLocks noChangeArrowheads="1"/>
              </p:cNvSpPr>
              <p:nvPr/>
            </p:nvSpPr>
            <p:spPr bwMode="auto">
              <a:xfrm>
                <a:off x="1225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1" name="AutoShape 27"/>
              <p:cNvSpPr>
                <a:spLocks noChangeArrowheads="1"/>
              </p:cNvSpPr>
              <p:nvPr/>
            </p:nvSpPr>
            <p:spPr bwMode="auto">
              <a:xfrm>
                <a:off x="1339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2" name="AutoShape 28"/>
              <p:cNvSpPr>
                <a:spLocks noChangeArrowheads="1"/>
              </p:cNvSpPr>
              <p:nvPr/>
            </p:nvSpPr>
            <p:spPr bwMode="auto">
              <a:xfrm>
                <a:off x="1339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633" y="1810"/>
              <a:ext cx="173" cy="918"/>
              <a:chOff x="2999" y="1918"/>
              <a:chExt cx="173" cy="918"/>
            </a:xfrm>
          </p:grpSpPr>
          <p:sp>
            <p:nvSpPr>
              <p:cNvPr id="42014" name="AutoShape 30"/>
              <p:cNvSpPr>
                <a:spLocks noChangeArrowheads="1"/>
              </p:cNvSpPr>
              <p:nvPr/>
            </p:nvSpPr>
            <p:spPr bwMode="auto">
              <a:xfrm>
                <a:off x="3000" y="1918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5" name="AutoShape 31"/>
              <p:cNvSpPr>
                <a:spLocks noChangeArrowheads="1"/>
              </p:cNvSpPr>
              <p:nvPr/>
            </p:nvSpPr>
            <p:spPr bwMode="auto">
              <a:xfrm>
                <a:off x="2999" y="2336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6" name="AutoShape 32"/>
              <p:cNvSpPr>
                <a:spLocks noChangeArrowheads="1"/>
              </p:cNvSpPr>
              <p:nvPr/>
            </p:nvSpPr>
            <p:spPr bwMode="auto">
              <a:xfrm flipV="1">
                <a:off x="3000" y="2096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7" name="AutoShape 33"/>
              <p:cNvSpPr>
                <a:spLocks noChangeArrowheads="1"/>
              </p:cNvSpPr>
              <p:nvPr/>
            </p:nvSpPr>
            <p:spPr bwMode="auto">
              <a:xfrm>
                <a:off x="3000" y="227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8" name="AutoShape 34"/>
              <p:cNvSpPr>
                <a:spLocks noChangeArrowheads="1"/>
              </p:cNvSpPr>
              <p:nvPr/>
            </p:nvSpPr>
            <p:spPr bwMode="auto">
              <a:xfrm>
                <a:off x="3114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9" name="AutoShape 35"/>
              <p:cNvSpPr>
                <a:spLocks noChangeArrowheads="1"/>
              </p:cNvSpPr>
              <p:nvPr/>
            </p:nvSpPr>
            <p:spPr bwMode="auto">
              <a:xfrm>
                <a:off x="3116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3604" y="2246"/>
              <a:ext cx="173" cy="918"/>
              <a:chOff x="718" y="1919"/>
              <a:chExt cx="173" cy="918"/>
            </a:xfrm>
          </p:grpSpPr>
          <p:sp>
            <p:nvSpPr>
              <p:cNvPr id="42021" name="AutoShape 37"/>
              <p:cNvSpPr>
                <a:spLocks noChangeArrowheads="1"/>
              </p:cNvSpPr>
              <p:nvPr/>
            </p:nvSpPr>
            <p:spPr bwMode="auto">
              <a:xfrm>
                <a:off x="719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2" name="AutoShape 38"/>
              <p:cNvSpPr>
                <a:spLocks noChangeArrowheads="1"/>
              </p:cNvSpPr>
              <p:nvPr/>
            </p:nvSpPr>
            <p:spPr bwMode="auto">
              <a:xfrm>
                <a:off x="718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3" name="AutoShape 39"/>
              <p:cNvSpPr>
                <a:spLocks noChangeArrowheads="1"/>
              </p:cNvSpPr>
              <p:nvPr/>
            </p:nvSpPr>
            <p:spPr bwMode="auto">
              <a:xfrm flipV="1">
                <a:off x="719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4" name="AutoShape 40"/>
              <p:cNvSpPr>
                <a:spLocks noChangeArrowheads="1"/>
              </p:cNvSpPr>
              <p:nvPr/>
            </p:nvSpPr>
            <p:spPr bwMode="auto">
              <a:xfrm>
                <a:off x="719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5" name="AutoShape 41"/>
              <p:cNvSpPr>
                <a:spLocks noChangeArrowheads="1"/>
              </p:cNvSpPr>
              <p:nvPr/>
            </p:nvSpPr>
            <p:spPr bwMode="auto">
              <a:xfrm>
                <a:off x="833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6" name="AutoShape 42"/>
              <p:cNvSpPr>
                <a:spLocks noChangeArrowheads="1"/>
              </p:cNvSpPr>
              <p:nvPr/>
            </p:nvSpPr>
            <p:spPr bwMode="auto">
              <a:xfrm>
                <a:off x="835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631" y="2785"/>
              <a:ext cx="174" cy="332"/>
              <a:chOff x="958" y="3062"/>
              <a:chExt cx="174" cy="332"/>
            </a:xfrm>
          </p:grpSpPr>
          <p:sp>
            <p:nvSpPr>
              <p:cNvPr id="42028" name="AutoShape 44"/>
              <p:cNvSpPr>
                <a:spLocks noChangeArrowheads="1"/>
              </p:cNvSpPr>
              <p:nvPr/>
            </p:nvSpPr>
            <p:spPr bwMode="auto">
              <a:xfrm>
                <a:off x="958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9" name="AutoShape 45"/>
              <p:cNvSpPr>
                <a:spLocks noChangeArrowheads="1"/>
              </p:cNvSpPr>
              <p:nvPr/>
            </p:nvSpPr>
            <p:spPr bwMode="auto">
              <a:xfrm>
                <a:off x="961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0" name="AutoShape 46"/>
              <p:cNvSpPr>
                <a:spLocks noChangeArrowheads="1"/>
              </p:cNvSpPr>
              <p:nvPr/>
            </p:nvSpPr>
            <p:spPr bwMode="auto">
              <a:xfrm>
                <a:off x="962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1" name="AutoShape 47"/>
              <p:cNvSpPr>
                <a:spLocks noChangeArrowheads="1"/>
              </p:cNvSpPr>
              <p:nvPr/>
            </p:nvSpPr>
            <p:spPr bwMode="auto">
              <a:xfrm>
                <a:off x="1076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2" name="AutoShape 48"/>
              <p:cNvSpPr>
                <a:spLocks noChangeArrowheads="1"/>
              </p:cNvSpPr>
              <p:nvPr/>
            </p:nvSpPr>
            <p:spPr bwMode="auto">
              <a:xfrm>
                <a:off x="1076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636" y="3181"/>
              <a:ext cx="174" cy="332"/>
              <a:chOff x="3260" y="3061"/>
              <a:chExt cx="174" cy="332"/>
            </a:xfrm>
          </p:grpSpPr>
          <p:sp>
            <p:nvSpPr>
              <p:cNvPr id="42034" name="AutoShape 50"/>
              <p:cNvSpPr>
                <a:spLocks noChangeArrowheads="1"/>
              </p:cNvSpPr>
              <p:nvPr/>
            </p:nvSpPr>
            <p:spPr bwMode="auto">
              <a:xfrm>
                <a:off x="3260" y="3061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5" name="AutoShape 51"/>
              <p:cNvSpPr>
                <a:spLocks noChangeArrowheads="1"/>
              </p:cNvSpPr>
              <p:nvPr/>
            </p:nvSpPr>
            <p:spPr bwMode="auto">
              <a:xfrm>
                <a:off x="3263" y="3192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6" name="AutoShape 52"/>
              <p:cNvSpPr>
                <a:spLocks noChangeArrowheads="1"/>
              </p:cNvSpPr>
              <p:nvPr/>
            </p:nvSpPr>
            <p:spPr bwMode="auto">
              <a:xfrm>
                <a:off x="3264" y="3141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7" name="AutoShape 53"/>
              <p:cNvSpPr>
                <a:spLocks noChangeArrowheads="1"/>
              </p:cNvSpPr>
              <p:nvPr/>
            </p:nvSpPr>
            <p:spPr bwMode="auto">
              <a:xfrm>
                <a:off x="3378" y="3190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8" name="AutoShape 54"/>
              <p:cNvSpPr>
                <a:spLocks noChangeArrowheads="1"/>
              </p:cNvSpPr>
              <p:nvPr/>
            </p:nvSpPr>
            <p:spPr bwMode="auto">
              <a:xfrm>
                <a:off x="3378" y="3061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39" name="Oval 55"/>
            <p:cNvSpPr>
              <a:spLocks noChangeArrowheads="1"/>
            </p:cNvSpPr>
            <p:nvPr/>
          </p:nvSpPr>
          <p:spPr bwMode="auto">
            <a:xfrm>
              <a:off x="199" y="1702"/>
              <a:ext cx="963" cy="1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0" name="Oval 56"/>
            <p:cNvSpPr>
              <a:spLocks noChangeArrowheads="1"/>
            </p:cNvSpPr>
            <p:nvPr/>
          </p:nvSpPr>
          <p:spPr bwMode="auto">
            <a:xfrm>
              <a:off x="1162" y="1702"/>
              <a:ext cx="963" cy="1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1" name="Oval 57"/>
            <p:cNvSpPr>
              <a:spLocks noChangeArrowheads="1"/>
            </p:cNvSpPr>
            <p:nvPr/>
          </p:nvSpPr>
          <p:spPr bwMode="auto">
            <a:xfrm>
              <a:off x="2239" y="1702"/>
              <a:ext cx="963" cy="1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2" name="Oval 58"/>
            <p:cNvSpPr>
              <a:spLocks noChangeArrowheads="1"/>
            </p:cNvSpPr>
            <p:nvPr/>
          </p:nvSpPr>
          <p:spPr bwMode="auto">
            <a:xfrm>
              <a:off x="3203" y="1702"/>
              <a:ext cx="963" cy="1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43" name="Text Box 59"/>
          <p:cNvSpPr txBox="1">
            <a:spLocks noChangeArrowheads="1"/>
          </p:cNvSpPr>
          <p:nvPr/>
        </p:nvSpPr>
        <p:spPr bwMode="auto">
          <a:xfrm>
            <a:off x="314325" y="1646238"/>
            <a:ext cx="789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telophase I:  first polar body</a:t>
            </a:r>
          </a:p>
        </p:txBody>
      </p:sp>
      <p:sp>
        <p:nvSpPr>
          <p:cNvPr id="42044" name="Text Box 60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42045" name="Text Box 61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42046" name="Text Box 62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42047" name="Text Box 63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42049" name="AutoShape 65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0" name="AutoShape 66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42052" name="AutoShape 68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3" name="AutoShape 69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42055" name="AutoShape 71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6" name="AutoShape 72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42058" name="AutoShape 74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9" name="AutoShape 75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6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42061" name="AutoShape 77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2" name="AutoShape 78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42064" name="AutoShape 8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5" name="AutoShape 8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66" name="Rectangle 82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7" name="Text Box 83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5913" y="2701925"/>
            <a:ext cx="6297612" cy="3057525"/>
            <a:chOff x="199" y="1702"/>
            <a:chExt cx="3967" cy="192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06" y="1919"/>
              <a:ext cx="173" cy="918"/>
              <a:chOff x="960" y="1919"/>
              <a:chExt cx="173" cy="918"/>
            </a:xfrm>
          </p:grpSpPr>
          <p:sp>
            <p:nvSpPr>
              <p:cNvPr id="43012" name="AutoShape 4"/>
              <p:cNvSpPr>
                <a:spLocks noChangeArrowheads="1"/>
              </p:cNvSpPr>
              <p:nvPr/>
            </p:nvSpPr>
            <p:spPr bwMode="auto">
              <a:xfrm>
                <a:off x="961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3" name="AutoShape 5"/>
              <p:cNvSpPr>
                <a:spLocks noChangeArrowheads="1"/>
              </p:cNvSpPr>
              <p:nvPr/>
            </p:nvSpPr>
            <p:spPr bwMode="auto">
              <a:xfrm>
                <a:off x="960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4" name="AutoShape 6"/>
              <p:cNvSpPr>
                <a:spLocks noChangeArrowheads="1"/>
              </p:cNvSpPr>
              <p:nvPr/>
            </p:nvSpPr>
            <p:spPr bwMode="auto">
              <a:xfrm flipV="1">
                <a:off x="961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5" name="AutoShape 7"/>
              <p:cNvSpPr>
                <a:spLocks noChangeArrowheads="1"/>
              </p:cNvSpPr>
              <p:nvPr/>
            </p:nvSpPr>
            <p:spPr bwMode="auto">
              <a:xfrm>
                <a:off x="961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6" name="AutoShape 8"/>
              <p:cNvSpPr>
                <a:spLocks noChangeArrowheads="1"/>
              </p:cNvSpPr>
              <p:nvPr/>
            </p:nvSpPr>
            <p:spPr bwMode="auto">
              <a:xfrm>
                <a:off x="1075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7" name="AutoShape 9"/>
              <p:cNvSpPr>
                <a:spLocks noChangeArrowheads="1"/>
              </p:cNvSpPr>
              <p:nvPr/>
            </p:nvSpPr>
            <p:spPr bwMode="auto">
              <a:xfrm>
                <a:off x="1077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571" y="1917"/>
              <a:ext cx="173" cy="918"/>
              <a:chOff x="718" y="1919"/>
              <a:chExt cx="173" cy="918"/>
            </a:xfrm>
          </p:grpSpPr>
          <p:sp>
            <p:nvSpPr>
              <p:cNvPr id="43019" name="AutoShape 11"/>
              <p:cNvSpPr>
                <a:spLocks noChangeArrowheads="1"/>
              </p:cNvSpPr>
              <p:nvPr/>
            </p:nvSpPr>
            <p:spPr bwMode="auto">
              <a:xfrm>
                <a:off x="719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0" name="AutoShape 12"/>
              <p:cNvSpPr>
                <a:spLocks noChangeArrowheads="1"/>
              </p:cNvSpPr>
              <p:nvPr/>
            </p:nvSpPr>
            <p:spPr bwMode="auto">
              <a:xfrm>
                <a:off x="718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1" name="AutoShape 13"/>
              <p:cNvSpPr>
                <a:spLocks noChangeArrowheads="1"/>
              </p:cNvSpPr>
              <p:nvPr/>
            </p:nvSpPr>
            <p:spPr bwMode="auto">
              <a:xfrm flipV="1">
                <a:off x="719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2" name="AutoShape 14"/>
              <p:cNvSpPr>
                <a:spLocks noChangeArrowheads="1"/>
              </p:cNvSpPr>
              <p:nvPr/>
            </p:nvSpPr>
            <p:spPr bwMode="auto">
              <a:xfrm>
                <a:off x="719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3" name="AutoShape 15"/>
              <p:cNvSpPr>
                <a:spLocks noChangeArrowheads="1"/>
              </p:cNvSpPr>
              <p:nvPr/>
            </p:nvSpPr>
            <p:spPr bwMode="auto">
              <a:xfrm>
                <a:off x="833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4" name="AutoShape 16"/>
              <p:cNvSpPr>
                <a:spLocks noChangeArrowheads="1"/>
              </p:cNvSpPr>
              <p:nvPr/>
            </p:nvSpPr>
            <p:spPr bwMode="auto">
              <a:xfrm>
                <a:off x="835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604" y="3062"/>
              <a:ext cx="174" cy="332"/>
              <a:chOff x="958" y="3062"/>
              <a:chExt cx="174" cy="332"/>
            </a:xfrm>
          </p:grpSpPr>
          <p:sp>
            <p:nvSpPr>
              <p:cNvPr id="43026" name="AutoShape 18"/>
              <p:cNvSpPr>
                <a:spLocks noChangeArrowheads="1"/>
              </p:cNvSpPr>
              <p:nvPr/>
            </p:nvSpPr>
            <p:spPr bwMode="auto">
              <a:xfrm>
                <a:off x="958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7" name="AutoShape 19"/>
              <p:cNvSpPr>
                <a:spLocks noChangeArrowheads="1"/>
              </p:cNvSpPr>
              <p:nvPr/>
            </p:nvSpPr>
            <p:spPr bwMode="auto">
              <a:xfrm>
                <a:off x="961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8" name="AutoShape 20"/>
              <p:cNvSpPr>
                <a:spLocks noChangeArrowheads="1"/>
              </p:cNvSpPr>
              <p:nvPr/>
            </p:nvSpPr>
            <p:spPr bwMode="auto">
              <a:xfrm>
                <a:off x="962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9" name="AutoShape 21"/>
              <p:cNvSpPr>
                <a:spLocks noChangeArrowheads="1"/>
              </p:cNvSpPr>
              <p:nvPr/>
            </p:nvSpPr>
            <p:spPr bwMode="auto">
              <a:xfrm>
                <a:off x="1076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0" name="AutoShape 22"/>
              <p:cNvSpPr>
                <a:spLocks noChangeArrowheads="1"/>
              </p:cNvSpPr>
              <p:nvPr/>
            </p:nvSpPr>
            <p:spPr bwMode="auto">
              <a:xfrm>
                <a:off x="1076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569" y="3062"/>
              <a:ext cx="174" cy="332"/>
              <a:chOff x="1221" y="3062"/>
              <a:chExt cx="174" cy="332"/>
            </a:xfrm>
          </p:grpSpPr>
          <p:sp>
            <p:nvSpPr>
              <p:cNvPr id="43032" name="AutoShape 24"/>
              <p:cNvSpPr>
                <a:spLocks noChangeArrowheads="1"/>
              </p:cNvSpPr>
              <p:nvPr/>
            </p:nvSpPr>
            <p:spPr bwMode="auto">
              <a:xfrm>
                <a:off x="1221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3" name="AutoShape 25"/>
              <p:cNvSpPr>
                <a:spLocks noChangeArrowheads="1"/>
              </p:cNvSpPr>
              <p:nvPr/>
            </p:nvSpPr>
            <p:spPr bwMode="auto">
              <a:xfrm>
                <a:off x="1224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4" name="AutoShape 26"/>
              <p:cNvSpPr>
                <a:spLocks noChangeArrowheads="1"/>
              </p:cNvSpPr>
              <p:nvPr/>
            </p:nvSpPr>
            <p:spPr bwMode="auto">
              <a:xfrm>
                <a:off x="1225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5" name="AutoShape 27"/>
              <p:cNvSpPr>
                <a:spLocks noChangeArrowheads="1"/>
              </p:cNvSpPr>
              <p:nvPr/>
            </p:nvSpPr>
            <p:spPr bwMode="auto">
              <a:xfrm>
                <a:off x="1339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6" name="AutoShape 28"/>
              <p:cNvSpPr>
                <a:spLocks noChangeArrowheads="1"/>
              </p:cNvSpPr>
              <p:nvPr/>
            </p:nvSpPr>
            <p:spPr bwMode="auto">
              <a:xfrm>
                <a:off x="1339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633" y="1810"/>
              <a:ext cx="173" cy="918"/>
              <a:chOff x="2999" y="1918"/>
              <a:chExt cx="173" cy="918"/>
            </a:xfrm>
          </p:grpSpPr>
          <p:sp>
            <p:nvSpPr>
              <p:cNvPr id="43038" name="AutoShape 30"/>
              <p:cNvSpPr>
                <a:spLocks noChangeArrowheads="1"/>
              </p:cNvSpPr>
              <p:nvPr/>
            </p:nvSpPr>
            <p:spPr bwMode="auto">
              <a:xfrm>
                <a:off x="3000" y="1918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9" name="AutoShape 31"/>
              <p:cNvSpPr>
                <a:spLocks noChangeArrowheads="1"/>
              </p:cNvSpPr>
              <p:nvPr/>
            </p:nvSpPr>
            <p:spPr bwMode="auto">
              <a:xfrm>
                <a:off x="2999" y="2336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0" name="AutoShape 32"/>
              <p:cNvSpPr>
                <a:spLocks noChangeArrowheads="1"/>
              </p:cNvSpPr>
              <p:nvPr/>
            </p:nvSpPr>
            <p:spPr bwMode="auto">
              <a:xfrm flipV="1">
                <a:off x="3000" y="2096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1" name="AutoShape 33"/>
              <p:cNvSpPr>
                <a:spLocks noChangeArrowheads="1"/>
              </p:cNvSpPr>
              <p:nvPr/>
            </p:nvSpPr>
            <p:spPr bwMode="auto">
              <a:xfrm>
                <a:off x="3000" y="227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2" name="AutoShape 34"/>
              <p:cNvSpPr>
                <a:spLocks noChangeArrowheads="1"/>
              </p:cNvSpPr>
              <p:nvPr/>
            </p:nvSpPr>
            <p:spPr bwMode="auto">
              <a:xfrm>
                <a:off x="3114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3" name="AutoShape 35"/>
              <p:cNvSpPr>
                <a:spLocks noChangeArrowheads="1"/>
              </p:cNvSpPr>
              <p:nvPr/>
            </p:nvSpPr>
            <p:spPr bwMode="auto">
              <a:xfrm>
                <a:off x="3116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3604" y="2246"/>
              <a:ext cx="173" cy="918"/>
              <a:chOff x="718" y="1919"/>
              <a:chExt cx="173" cy="918"/>
            </a:xfrm>
          </p:grpSpPr>
          <p:sp>
            <p:nvSpPr>
              <p:cNvPr id="43045" name="AutoShape 37"/>
              <p:cNvSpPr>
                <a:spLocks noChangeArrowheads="1"/>
              </p:cNvSpPr>
              <p:nvPr/>
            </p:nvSpPr>
            <p:spPr bwMode="auto">
              <a:xfrm>
                <a:off x="719" y="1919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6" name="AutoShape 38"/>
              <p:cNvSpPr>
                <a:spLocks noChangeArrowheads="1"/>
              </p:cNvSpPr>
              <p:nvPr/>
            </p:nvSpPr>
            <p:spPr bwMode="auto">
              <a:xfrm>
                <a:off x="718" y="2337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7" name="AutoShape 39"/>
              <p:cNvSpPr>
                <a:spLocks noChangeArrowheads="1"/>
              </p:cNvSpPr>
              <p:nvPr/>
            </p:nvSpPr>
            <p:spPr bwMode="auto">
              <a:xfrm flipV="1">
                <a:off x="719" y="2097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8" name="AutoShape 40"/>
              <p:cNvSpPr>
                <a:spLocks noChangeArrowheads="1"/>
              </p:cNvSpPr>
              <p:nvPr/>
            </p:nvSpPr>
            <p:spPr bwMode="auto">
              <a:xfrm>
                <a:off x="719" y="2273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9" name="AutoShape 41"/>
              <p:cNvSpPr>
                <a:spLocks noChangeArrowheads="1"/>
              </p:cNvSpPr>
              <p:nvPr/>
            </p:nvSpPr>
            <p:spPr bwMode="auto">
              <a:xfrm>
                <a:off x="833" y="1920"/>
                <a:ext cx="56" cy="298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0" name="AutoShape 42"/>
              <p:cNvSpPr>
                <a:spLocks noChangeArrowheads="1"/>
              </p:cNvSpPr>
              <p:nvPr/>
            </p:nvSpPr>
            <p:spPr bwMode="auto">
              <a:xfrm>
                <a:off x="835" y="2338"/>
                <a:ext cx="56" cy="499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631" y="2785"/>
              <a:ext cx="174" cy="332"/>
              <a:chOff x="958" y="3062"/>
              <a:chExt cx="174" cy="332"/>
            </a:xfrm>
          </p:grpSpPr>
          <p:sp>
            <p:nvSpPr>
              <p:cNvPr id="43052" name="AutoShape 44"/>
              <p:cNvSpPr>
                <a:spLocks noChangeArrowheads="1"/>
              </p:cNvSpPr>
              <p:nvPr/>
            </p:nvSpPr>
            <p:spPr bwMode="auto">
              <a:xfrm>
                <a:off x="958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3" name="AutoShape 45"/>
              <p:cNvSpPr>
                <a:spLocks noChangeArrowheads="1"/>
              </p:cNvSpPr>
              <p:nvPr/>
            </p:nvSpPr>
            <p:spPr bwMode="auto">
              <a:xfrm>
                <a:off x="961" y="3193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AutoShape 46"/>
              <p:cNvSpPr>
                <a:spLocks noChangeArrowheads="1"/>
              </p:cNvSpPr>
              <p:nvPr/>
            </p:nvSpPr>
            <p:spPr bwMode="auto">
              <a:xfrm>
                <a:off x="962" y="3142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00FF"/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AutoShape 47"/>
              <p:cNvSpPr>
                <a:spLocks noChangeArrowheads="1"/>
              </p:cNvSpPr>
              <p:nvPr/>
            </p:nvSpPr>
            <p:spPr bwMode="auto">
              <a:xfrm>
                <a:off x="1076" y="3191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AutoShape 48"/>
              <p:cNvSpPr>
                <a:spLocks noChangeArrowheads="1"/>
              </p:cNvSpPr>
              <p:nvPr/>
            </p:nvSpPr>
            <p:spPr bwMode="auto">
              <a:xfrm>
                <a:off x="1076" y="3062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636" y="3181"/>
              <a:ext cx="174" cy="332"/>
              <a:chOff x="3260" y="3061"/>
              <a:chExt cx="174" cy="332"/>
            </a:xfrm>
          </p:grpSpPr>
          <p:sp>
            <p:nvSpPr>
              <p:cNvPr id="43058" name="AutoShape 50"/>
              <p:cNvSpPr>
                <a:spLocks noChangeArrowheads="1"/>
              </p:cNvSpPr>
              <p:nvPr/>
            </p:nvSpPr>
            <p:spPr bwMode="auto">
              <a:xfrm>
                <a:off x="3260" y="3061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AutoShape 51"/>
              <p:cNvSpPr>
                <a:spLocks noChangeArrowheads="1"/>
              </p:cNvSpPr>
              <p:nvPr/>
            </p:nvSpPr>
            <p:spPr bwMode="auto">
              <a:xfrm>
                <a:off x="3263" y="3192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AutoShape 52"/>
              <p:cNvSpPr>
                <a:spLocks noChangeArrowheads="1"/>
              </p:cNvSpPr>
              <p:nvPr/>
            </p:nvSpPr>
            <p:spPr bwMode="auto">
              <a:xfrm>
                <a:off x="3264" y="3141"/>
                <a:ext cx="170" cy="170"/>
              </a:xfrm>
              <a:custGeom>
                <a:avLst/>
                <a:gdLst>
                  <a:gd name="G0" fmla="+- 3812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3812"/>
                  <a:gd name="G18" fmla="*/ 3812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3812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3812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494 w 21600"/>
                  <a:gd name="T15" fmla="*/ 10800 h 21600"/>
                  <a:gd name="T16" fmla="*/ 10800 w 21600"/>
                  <a:gd name="T17" fmla="*/ 6988 h 21600"/>
                  <a:gd name="T18" fmla="*/ 18106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988" y="10800"/>
                    </a:moveTo>
                    <a:cubicBezTo>
                      <a:pt x="6988" y="8694"/>
                      <a:pt x="8694" y="6988"/>
                      <a:pt x="10800" y="6988"/>
                    </a:cubicBezTo>
                    <a:cubicBezTo>
                      <a:pt x="12905" y="6987"/>
                      <a:pt x="14611" y="8694"/>
                      <a:pt x="14612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AutoShape 53"/>
              <p:cNvSpPr>
                <a:spLocks noChangeArrowheads="1"/>
              </p:cNvSpPr>
              <p:nvPr/>
            </p:nvSpPr>
            <p:spPr bwMode="auto">
              <a:xfrm>
                <a:off x="3378" y="3190"/>
                <a:ext cx="56" cy="201"/>
              </a:xfrm>
              <a:prstGeom prst="roundRect">
                <a:avLst>
                  <a:gd name="adj" fmla="val 50000"/>
                </a:avLst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2" name="AutoShape 54"/>
              <p:cNvSpPr>
                <a:spLocks noChangeArrowheads="1"/>
              </p:cNvSpPr>
              <p:nvPr/>
            </p:nvSpPr>
            <p:spPr bwMode="auto">
              <a:xfrm>
                <a:off x="3378" y="3061"/>
                <a:ext cx="56" cy="50"/>
              </a:xfrm>
              <a:prstGeom prst="roundRect">
                <a:avLst>
                  <a:gd name="adj" fmla="val 50000"/>
                </a:avLst>
              </a:prstGeom>
              <a:solidFill>
                <a:srgbClr val="9933FF"/>
              </a:solidFill>
              <a:ln w="19050">
                <a:solidFill>
                  <a:srgbClr val="99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63" name="Oval 55"/>
            <p:cNvSpPr>
              <a:spLocks noChangeArrowheads="1"/>
            </p:cNvSpPr>
            <p:nvPr/>
          </p:nvSpPr>
          <p:spPr bwMode="auto">
            <a:xfrm>
              <a:off x="199" y="1702"/>
              <a:ext cx="963" cy="1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Oval 56"/>
            <p:cNvSpPr>
              <a:spLocks noChangeArrowheads="1"/>
            </p:cNvSpPr>
            <p:nvPr/>
          </p:nvSpPr>
          <p:spPr bwMode="auto">
            <a:xfrm>
              <a:off x="1162" y="1702"/>
              <a:ext cx="963" cy="1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Oval 57"/>
            <p:cNvSpPr>
              <a:spLocks noChangeArrowheads="1"/>
            </p:cNvSpPr>
            <p:nvPr/>
          </p:nvSpPr>
          <p:spPr bwMode="auto">
            <a:xfrm>
              <a:off x="2239" y="1702"/>
              <a:ext cx="963" cy="1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Oval 58"/>
            <p:cNvSpPr>
              <a:spLocks noChangeArrowheads="1"/>
            </p:cNvSpPr>
            <p:nvPr/>
          </p:nvSpPr>
          <p:spPr bwMode="auto">
            <a:xfrm>
              <a:off x="3203" y="1702"/>
              <a:ext cx="963" cy="19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314325" y="1646238"/>
            <a:ext cx="789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first meiotic division:  telophase I:  first polar body</a:t>
            </a:r>
          </a:p>
        </p:txBody>
      </p:sp>
      <p:sp>
        <p:nvSpPr>
          <p:cNvPr id="43068" name="Text Box 60"/>
          <p:cNvSpPr txBox="1">
            <a:spLocks noChangeArrowheads="1"/>
          </p:cNvSpPr>
          <p:nvPr/>
        </p:nvSpPr>
        <p:spPr bwMode="auto">
          <a:xfrm>
            <a:off x="314325" y="58150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003399"/>
                </a:solidFill>
                <a:latin typeface="Arial" charset="0"/>
              </a:rPr>
              <a:t>normal</a:t>
            </a:r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3579813" y="5815013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990033"/>
                </a:solidFill>
                <a:latin typeface="Arial" charset="0"/>
              </a:rPr>
              <a:t>trisomy 21</a:t>
            </a: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6900863" y="32877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chromosome 21</a:t>
            </a: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6692900" y="5387975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other chromosomes</a:t>
            </a: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7412038" y="3975100"/>
            <a:ext cx="90487" cy="1455738"/>
            <a:chOff x="1010" y="1920"/>
            <a:chExt cx="83" cy="917"/>
          </a:xfrm>
        </p:grpSpPr>
        <p:sp>
          <p:nvSpPr>
            <p:cNvPr id="43073" name="AutoShape 65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4" name="AutoShape 66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7724775" y="3975100"/>
            <a:ext cx="90488" cy="1455738"/>
            <a:chOff x="1010" y="1920"/>
            <a:chExt cx="83" cy="917"/>
          </a:xfrm>
        </p:grpSpPr>
        <p:sp>
          <p:nvSpPr>
            <p:cNvPr id="43076" name="AutoShape 68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7" name="AutoShape 69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7408863" y="2801938"/>
            <a:ext cx="90487" cy="527050"/>
            <a:chOff x="1009" y="3062"/>
            <a:chExt cx="83" cy="332"/>
          </a:xfrm>
        </p:grpSpPr>
        <p:sp>
          <p:nvSpPr>
            <p:cNvPr id="43079" name="AutoShape 71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0" name="AutoShape 72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FF00FF"/>
            </a:solidFill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7726363" y="2801938"/>
            <a:ext cx="90487" cy="527050"/>
            <a:chOff x="1009" y="3062"/>
            <a:chExt cx="83" cy="332"/>
          </a:xfrm>
        </p:grpSpPr>
        <p:sp>
          <p:nvSpPr>
            <p:cNvPr id="43082" name="AutoShape 74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3" name="AutoShape 75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6"/>
          <p:cNvGrpSpPr>
            <a:grpSpLocks/>
          </p:cNvGrpSpPr>
          <p:nvPr/>
        </p:nvGrpSpPr>
        <p:grpSpPr bwMode="auto">
          <a:xfrm>
            <a:off x="8032750" y="3976688"/>
            <a:ext cx="90488" cy="1455737"/>
            <a:chOff x="1010" y="1920"/>
            <a:chExt cx="83" cy="917"/>
          </a:xfrm>
        </p:grpSpPr>
        <p:sp>
          <p:nvSpPr>
            <p:cNvPr id="43085" name="AutoShape 77"/>
            <p:cNvSpPr>
              <a:spLocks noChangeArrowheads="1"/>
            </p:cNvSpPr>
            <p:nvPr/>
          </p:nvSpPr>
          <p:spPr bwMode="auto">
            <a:xfrm>
              <a:off x="1011" y="1920"/>
              <a:ext cx="82" cy="354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6" name="AutoShape 78"/>
            <p:cNvSpPr>
              <a:spLocks noChangeArrowheads="1"/>
            </p:cNvSpPr>
            <p:nvPr/>
          </p:nvSpPr>
          <p:spPr bwMode="auto">
            <a:xfrm>
              <a:off x="1010" y="2282"/>
              <a:ext cx="82" cy="555"/>
            </a:xfrm>
            <a:prstGeom prst="roundRect">
              <a:avLst>
                <a:gd name="adj" fmla="val 50000"/>
              </a:avLst>
            </a:prstGeom>
            <a:solidFill>
              <a:srgbClr val="993300"/>
            </a:solidFill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>
            <a:off x="8029575" y="2805113"/>
            <a:ext cx="90488" cy="527050"/>
            <a:chOff x="1009" y="3062"/>
            <a:chExt cx="83" cy="332"/>
          </a:xfrm>
        </p:grpSpPr>
        <p:sp>
          <p:nvSpPr>
            <p:cNvPr id="43088" name="AutoShape 80"/>
            <p:cNvSpPr>
              <a:spLocks noChangeArrowheads="1"/>
            </p:cNvSpPr>
            <p:nvPr/>
          </p:nvSpPr>
          <p:spPr bwMode="auto">
            <a:xfrm>
              <a:off x="1010" y="3062"/>
              <a:ext cx="82" cy="50"/>
            </a:xfrm>
            <a:prstGeom prst="roundRect">
              <a:avLst>
                <a:gd name="adj" fmla="val 50000"/>
              </a:avLst>
            </a:prstGeom>
            <a:solidFill>
              <a:srgbClr val="9933FF"/>
            </a:solidFill>
            <a:ln w="19050">
              <a:solidFill>
                <a:srgbClr val="99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9" name="AutoShape 81"/>
            <p:cNvSpPr>
              <a:spLocks noChangeArrowheads="1"/>
            </p:cNvSpPr>
            <p:nvPr/>
          </p:nvSpPr>
          <p:spPr bwMode="auto">
            <a:xfrm>
              <a:off x="1009" y="3133"/>
              <a:ext cx="82" cy="261"/>
            </a:xfrm>
            <a:prstGeom prst="roundRect">
              <a:avLst>
                <a:gd name="adj" fmla="val 50000"/>
              </a:avLst>
            </a:prstGeom>
            <a:solidFill>
              <a:srgbClr val="00CCFF"/>
            </a:solidFill>
            <a:ln w="1905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260350" y="1552575"/>
            <a:ext cx="8621713" cy="474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1" name="Text Box 83"/>
          <p:cNvSpPr txBox="1">
            <a:spLocks noChangeArrowheads="1"/>
          </p:cNvSpPr>
          <p:nvPr/>
        </p:nvSpPr>
        <p:spPr bwMode="auto">
          <a:xfrm>
            <a:off x="6477000" y="5961063"/>
            <a:ext cx="225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© 2003  H. NUMABE M.D.</a:t>
            </a:r>
          </a:p>
        </p:txBody>
      </p:sp>
      <p:sp>
        <p:nvSpPr>
          <p:cNvPr id="17" name="Action Button: Beginning 16">
            <a:hlinkClick r:id="rId2" action="ppaction://hlinksldjump" highlightClick="1"/>
          </p:cNvPr>
          <p:cNvSpPr/>
          <p:nvPr/>
        </p:nvSpPr>
        <p:spPr>
          <a:xfrm>
            <a:off x="7502525" y="533400"/>
            <a:ext cx="711200" cy="45720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2835275"/>
            <a:ext cx="91440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610600" y="2911475"/>
            <a:ext cx="1828800" cy="1371600"/>
          </a:xfrm>
          <a:prstGeom prst="rect">
            <a:avLst/>
          </a:prstGeom>
          <a:gradFill flip="none" rotWithShape="1">
            <a:gsLst>
              <a:gs pos="0">
                <a:srgbClr val="359A02"/>
              </a:gs>
              <a:gs pos="0">
                <a:schemeClr val="tx1"/>
              </a:gs>
              <a:gs pos="100000">
                <a:srgbClr val="9FF60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343400" y="2911475"/>
            <a:ext cx="1828800" cy="1371600"/>
          </a:xfrm>
          <a:prstGeom prst="rect">
            <a:avLst/>
          </a:prstGeom>
          <a:gradFill flip="none" rotWithShape="1">
            <a:gsLst>
              <a:gs pos="0">
                <a:srgbClr val="359A02"/>
              </a:gs>
              <a:gs pos="0">
                <a:schemeClr val="tx1"/>
              </a:gs>
              <a:gs pos="100000">
                <a:srgbClr val="9FF60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682875"/>
            <a:ext cx="9144000" cy="2044700"/>
            <a:chOff x="0" y="2016"/>
            <a:chExt cx="5760" cy="128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2016"/>
              <a:ext cx="1920" cy="1288"/>
              <a:chOff x="720" y="2024"/>
              <a:chExt cx="1920" cy="1288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680" y="2024"/>
                <a:ext cx="960" cy="1288"/>
                <a:chOff x="1680" y="2024"/>
                <a:chExt cx="960" cy="1288"/>
              </a:xfrm>
            </p:grpSpPr>
            <p:sp>
              <p:nvSpPr>
                <p:cNvPr id="44040" name="Freeform 8"/>
                <p:cNvSpPr>
                  <a:spLocks/>
                </p:cNvSpPr>
                <p:nvPr/>
              </p:nvSpPr>
              <p:spPr bwMode="auto">
                <a:xfrm>
                  <a:off x="1680" y="2352"/>
                  <a:ext cx="960" cy="960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432" y="384"/>
                    </a:cxn>
                    <a:cxn ang="0">
                      <a:pos x="528" y="144"/>
                    </a:cxn>
                    <a:cxn ang="0">
                      <a:pos x="576" y="528"/>
                    </a:cxn>
                    <a:cxn ang="0">
                      <a:pos x="624" y="0"/>
                    </a:cxn>
                    <a:cxn ang="0">
                      <a:pos x="672" y="672"/>
                    </a:cxn>
                    <a:cxn ang="0">
                      <a:pos x="720" y="384"/>
                    </a:cxn>
                    <a:cxn ang="0">
                      <a:pos x="960" y="384"/>
                    </a:cxn>
                    <a:cxn ang="0">
                      <a:pos x="960" y="960"/>
                    </a:cxn>
                    <a:cxn ang="0">
                      <a:pos x="0" y="960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960" h="960">
                      <a:moveTo>
                        <a:pt x="0" y="384"/>
                      </a:moveTo>
                      <a:lnTo>
                        <a:pt x="432" y="384"/>
                      </a:lnTo>
                      <a:lnTo>
                        <a:pt x="528" y="144"/>
                      </a:lnTo>
                      <a:lnTo>
                        <a:pt x="576" y="528"/>
                      </a:lnTo>
                      <a:lnTo>
                        <a:pt x="624" y="0"/>
                      </a:lnTo>
                      <a:lnTo>
                        <a:pt x="672" y="672"/>
                      </a:lnTo>
                      <a:lnTo>
                        <a:pt x="720" y="384"/>
                      </a:lnTo>
                      <a:lnTo>
                        <a:pt x="960" y="384"/>
                      </a:lnTo>
                      <a:lnTo>
                        <a:pt x="960" y="960"/>
                      </a:lnTo>
                      <a:lnTo>
                        <a:pt x="0" y="960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41" name="Freeform 9"/>
                <p:cNvSpPr>
                  <a:spLocks/>
                </p:cNvSpPr>
                <p:nvPr/>
              </p:nvSpPr>
              <p:spPr bwMode="auto">
                <a:xfrm>
                  <a:off x="1680" y="2024"/>
                  <a:ext cx="955" cy="808"/>
                </a:xfrm>
                <a:custGeom>
                  <a:avLst/>
                  <a:gdLst/>
                  <a:ahLst/>
                  <a:cxnLst>
                    <a:cxn ang="0">
                      <a:pos x="0" y="685"/>
                    </a:cxn>
                    <a:cxn ang="0">
                      <a:pos x="408" y="680"/>
                    </a:cxn>
                    <a:cxn ang="0">
                      <a:pos x="533" y="342"/>
                    </a:cxn>
                    <a:cxn ang="0">
                      <a:pos x="568" y="640"/>
                    </a:cxn>
                    <a:cxn ang="0">
                      <a:pos x="621" y="174"/>
                    </a:cxn>
                    <a:cxn ang="0">
                      <a:pos x="637" y="205"/>
                    </a:cxn>
                    <a:cxn ang="0">
                      <a:pos x="677" y="808"/>
                    </a:cxn>
                    <a:cxn ang="0">
                      <a:pos x="704" y="688"/>
                    </a:cxn>
                    <a:cxn ang="0">
                      <a:pos x="955" y="685"/>
                    </a:cxn>
                    <a:cxn ang="0">
                      <a:pos x="955" y="0"/>
                    </a:cxn>
                    <a:cxn ang="0">
                      <a:pos x="0" y="0"/>
                    </a:cxn>
                    <a:cxn ang="0">
                      <a:pos x="0" y="685"/>
                    </a:cxn>
                  </a:cxnLst>
                  <a:rect l="0" t="0" r="r" b="b"/>
                  <a:pathLst>
                    <a:path w="955" h="808">
                      <a:moveTo>
                        <a:pt x="0" y="685"/>
                      </a:moveTo>
                      <a:lnTo>
                        <a:pt x="408" y="680"/>
                      </a:lnTo>
                      <a:lnTo>
                        <a:pt x="533" y="342"/>
                      </a:lnTo>
                      <a:lnTo>
                        <a:pt x="568" y="640"/>
                      </a:lnTo>
                      <a:lnTo>
                        <a:pt x="621" y="174"/>
                      </a:lnTo>
                      <a:lnTo>
                        <a:pt x="637" y="205"/>
                      </a:lnTo>
                      <a:lnTo>
                        <a:pt x="677" y="808"/>
                      </a:lnTo>
                      <a:lnTo>
                        <a:pt x="704" y="688"/>
                      </a:lnTo>
                      <a:lnTo>
                        <a:pt x="955" y="685"/>
                      </a:lnTo>
                      <a:lnTo>
                        <a:pt x="955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720" y="2024"/>
                <a:ext cx="960" cy="1288"/>
                <a:chOff x="1680" y="2024"/>
                <a:chExt cx="960" cy="1288"/>
              </a:xfrm>
            </p:grpSpPr>
            <p:sp>
              <p:nvSpPr>
                <p:cNvPr id="44043" name="Freeform 11"/>
                <p:cNvSpPr>
                  <a:spLocks/>
                </p:cNvSpPr>
                <p:nvPr/>
              </p:nvSpPr>
              <p:spPr bwMode="auto">
                <a:xfrm>
                  <a:off x="1680" y="2352"/>
                  <a:ext cx="960" cy="960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432" y="384"/>
                    </a:cxn>
                    <a:cxn ang="0">
                      <a:pos x="528" y="144"/>
                    </a:cxn>
                    <a:cxn ang="0">
                      <a:pos x="576" y="528"/>
                    </a:cxn>
                    <a:cxn ang="0">
                      <a:pos x="624" y="0"/>
                    </a:cxn>
                    <a:cxn ang="0">
                      <a:pos x="672" y="672"/>
                    </a:cxn>
                    <a:cxn ang="0">
                      <a:pos x="720" y="384"/>
                    </a:cxn>
                    <a:cxn ang="0">
                      <a:pos x="960" y="384"/>
                    </a:cxn>
                    <a:cxn ang="0">
                      <a:pos x="960" y="960"/>
                    </a:cxn>
                    <a:cxn ang="0">
                      <a:pos x="0" y="960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960" h="960">
                      <a:moveTo>
                        <a:pt x="0" y="384"/>
                      </a:moveTo>
                      <a:lnTo>
                        <a:pt x="432" y="384"/>
                      </a:lnTo>
                      <a:lnTo>
                        <a:pt x="528" y="144"/>
                      </a:lnTo>
                      <a:lnTo>
                        <a:pt x="576" y="528"/>
                      </a:lnTo>
                      <a:lnTo>
                        <a:pt x="624" y="0"/>
                      </a:lnTo>
                      <a:lnTo>
                        <a:pt x="672" y="672"/>
                      </a:lnTo>
                      <a:lnTo>
                        <a:pt x="720" y="384"/>
                      </a:lnTo>
                      <a:lnTo>
                        <a:pt x="960" y="384"/>
                      </a:lnTo>
                      <a:lnTo>
                        <a:pt x="960" y="960"/>
                      </a:lnTo>
                      <a:lnTo>
                        <a:pt x="0" y="960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44" name="Freeform 12"/>
                <p:cNvSpPr>
                  <a:spLocks/>
                </p:cNvSpPr>
                <p:nvPr/>
              </p:nvSpPr>
              <p:spPr bwMode="auto">
                <a:xfrm>
                  <a:off x="1680" y="2024"/>
                  <a:ext cx="955" cy="808"/>
                </a:xfrm>
                <a:custGeom>
                  <a:avLst/>
                  <a:gdLst/>
                  <a:ahLst/>
                  <a:cxnLst>
                    <a:cxn ang="0">
                      <a:pos x="0" y="685"/>
                    </a:cxn>
                    <a:cxn ang="0">
                      <a:pos x="408" y="680"/>
                    </a:cxn>
                    <a:cxn ang="0">
                      <a:pos x="533" y="342"/>
                    </a:cxn>
                    <a:cxn ang="0">
                      <a:pos x="568" y="640"/>
                    </a:cxn>
                    <a:cxn ang="0">
                      <a:pos x="621" y="174"/>
                    </a:cxn>
                    <a:cxn ang="0">
                      <a:pos x="637" y="205"/>
                    </a:cxn>
                    <a:cxn ang="0">
                      <a:pos x="677" y="808"/>
                    </a:cxn>
                    <a:cxn ang="0">
                      <a:pos x="704" y="688"/>
                    </a:cxn>
                    <a:cxn ang="0">
                      <a:pos x="955" y="685"/>
                    </a:cxn>
                    <a:cxn ang="0">
                      <a:pos x="955" y="0"/>
                    </a:cxn>
                    <a:cxn ang="0">
                      <a:pos x="0" y="0"/>
                    </a:cxn>
                    <a:cxn ang="0">
                      <a:pos x="0" y="685"/>
                    </a:cxn>
                  </a:cxnLst>
                  <a:rect l="0" t="0" r="r" b="b"/>
                  <a:pathLst>
                    <a:path w="955" h="808">
                      <a:moveTo>
                        <a:pt x="0" y="685"/>
                      </a:moveTo>
                      <a:lnTo>
                        <a:pt x="408" y="680"/>
                      </a:lnTo>
                      <a:lnTo>
                        <a:pt x="533" y="342"/>
                      </a:lnTo>
                      <a:lnTo>
                        <a:pt x="568" y="640"/>
                      </a:lnTo>
                      <a:lnTo>
                        <a:pt x="621" y="174"/>
                      </a:lnTo>
                      <a:lnTo>
                        <a:pt x="637" y="205"/>
                      </a:lnTo>
                      <a:lnTo>
                        <a:pt x="677" y="808"/>
                      </a:lnTo>
                      <a:lnTo>
                        <a:pt x="704" y="688"/>
                      </a:lnTo>
                      <a:lnTo>
                        <a:pt x="955" y="685"/>
                      </a:lnTo>
                      <a:lnTo>
                        <a:pt x="955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920" y="2016"/>
              <a:ext cx="1920" cy="1288"/>
              <a:chOff x="720" y="2024"/>
              <a:chExt cx="1920" cy="1288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680" y="2024"/>
                <a:ext cx="960" cy="1288"/>
                <a:chOff x="1680" y="2024"/>
                <a:chExt cx="960" cy="1288"/>
              </a:xfrm>
            </p:grpSpPr>
            <p:sp>
              <p:nvSpPr>
                <p:cNvPr id="44047" name="Freeform 15"/>
                <p:cNvSpPr>
                  <a:spLocks/>
                </p:cNvSpPr>
                <p:nvPr/>
              </p:nvSpPr>
              <p:spPr bwMode="auto">
                <a:xfrm>
                  <a:off x="1680" y="2352"/>
                  <a:ext cx="960" cy="960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432" y="384"/>
                    </a:cxn>
                    <a:cxn ang="0">
                      <a:pos x="528" y="144"/>
                    </a:cxn>
                    <a:cxn ang="0">
                      <a:pos x="576" y="528"/>
                    </a:cxn>
                    <a:cxn ang="0">
                      <a:pos x="624" y="0"/>
                    </a:cxn>
                    <a:cxn ang="0">
                      <a:pos x="672" y="672"/>
                    </a:cxn>
                    <a:cxn ang="0">
                      <a:pos x="720" y="384"/>
                    </a:cxn>
                    <a:cxn ang="0">
                      <a:pos x="960" y="384"/>
                    </a:cxn>
                    <a:cxn ang="0">
                      <a:pos x="960" y="960"/>
                    </a:cxn>
                    <a:cxn ang="0">
                      <a:pos x="0" y="960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960" h="960">
                      <a:moveTo>
                        <a:pt x="0" y="384"/>
                      </a:moveTo>
                      <a:lnTo>
                        <a:pt x="432" y="384"/>
                      </a:lnTo>
                      <a:lnTo>
                        <a:pt x="528" y="144"/>
                      </a:lnTo>
                      <a:lnTo>
                        <a:pt x="576" y="528"/>
                      </a:lnTo>
                      <a:lnTo>
                        <a:pt x="624" y="0"/>
                      </a:lnTo>
                      <a:lnTo>
                        <a:pt x="672" y="672"/>
                      </a:lnTo>
                      <a:lnTo>
                        <a:pt x="720" y="384"/>
                      </a:lnTo>
                      <a:lnTo>
                        <a:pt x="960" y="384"/>
                      </a:lnTo>
                      <a:lnTo>
                        <a:pt x="960" y="960"/>
                      </a:lnTo>
                      <a:lnTo>
                        <a:pt x="0" y="960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48" name="Freeform 16"/>
                <p:cNvSpPr>
                  <a:spLocks/>
                </p:cNvSpPr>
                <p:nvPr/>
              </p:nvSpPr>
              <p:spPr bwMode="auto">
                <a:xfrm>
                  <a:off x="1680" y="2024"/>
                  <a:ext cx="955" cy="808"/>
                </a:xfrm>
                <a:custGeom>
                  <a:avLst/>
                  <a:gdLst/>
                  <a:ahLst/>
                  <a:cxnLst>
                    <a:cxn ang="0">
                      <a:pos x="0" y="685"/>
                    </a:cxn>
                    <a:cxn ang="0">
                      <a:pos x="408" y="680"/>
                    </a:cxn>
                    <a:cxn ang="0">
                      <a:pos x="533" y="342"/>
                    </a:cxn>
                    <a:cxn ang="0">
                      <a:pos x="568" y="640"/>
                    </a:cxn>
                    <a:cxn ang="0">
                      <a:pos x="621" y="174"/>
                    </a:cxn>
                    <a:cxn ang="0">
                      <a:pos x="637" y="205"/>
                    </a:cxn>
                    <a:cxn ang="0">
                      <a:pos x="677" y="808"/>
                    </a:cxn>
                    <a:cxn ang="0">
                      <a:pos x="704" y="688"/>
                    </a:cxn>
                    <a:cxn ang="0">
                      <a:pos x="955" y="685"/>
                    </a:cxn>
                    <a:cxn ang="0">
                      <a:pos x="955" y="0"/>
                    </a:cxn>
                    <a:cxn ang="0">
                      <a:pos x="0" y="0"/>
                    </a:cxn>
                    <a:cxn ang="0">
                      <a:pos x="0" y="685"/>
                    </a:cxn>
                  </a:cxnLst>
                  <a:rect l="0" t="0" r="r" b="b"/>
                  <a:pathLst>
                    <a:path w="955" h="808">
                      <a:moveTo>
                        <a:pt x="0" y="685"/>
                      </a:moveTo>
                      <a:lnTo>
                        <a:pt x="408" y="680"/>
                      </a:lnTo>
                      <a:lnTo>
                        <a:pt x="533" y="342"/>
                      </a:lnTo>
                      <a:lnTo>
                        <a:pt x="568" y="640"/>
                      </a:lnTo>
                      <a:lnTo>
                        <a:pt x="621" y="174"/>
                      </a:lnTo>
                      <a:lnTo>
                        <a:pt x="637" y="205"/>
                      </a:lnTo>
                      <a:lnTo>
                        <a:pt x="677" y="808"/>
                      </a:lnTo>
                      <a:lnTo>
                        <a:pt x="704" y="688"/>
                      </a:lnTo>
                      <a:lnTo>
                        <a:pt x="955" y="685"/>
                      </a:lnTo>
                      <a:lnTo>
                        <a:pt x="955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720" y="2024"/>
                <a:ext cx="960" cy="1288"/>
                <a:chOff x="1680" y="2024"/>
                <a:chExt cx="960" cy="1288"/>
              </a:xfrm>
            </p:grpSpPr>
            <p:sp>
              <p:nvSpPr>
                <p:cNvPr id="44050" name="Freeform 18"/>
                <p:cNvSpPr>
                  <a:spLocks/>
                </p:cNvSpPr>
                <p:nvPr/>
              </p:nvSpPr>
              <p:spPr bwMode="auto">
                <a:xfrm>
                  <a:off x="1680" y="2352"/>
                  <a:ext cx="960" cy="960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432" y="384"/>
                    </a:cxn>
                    <a:cxn ang="0">
                      <a:pos x="528" y="144"/>
                    </a:cxn>
                    <a:cxn ang="0">
                      <a:pos x="576" y="528"/>
                    </a:cxn>
                    <a:cxn ang="0">
                      <a:pos x="624" y="0"/>
                    </a:cxn>
                    <a:cxn ang="0">
                      <a:pos x="672" y="672"/>
                    </a:cxn>
                    <a:cxn ang="0">
                      <a:pos x="720" y="384"/>
                    </a:cxn>
                    <a:cxn ang="0">
                      <a:pos x="960" y="384"/>
                    </a:cxn>
                    <a:cxn ang="0">
                      <a:pos x="960" y="960"/>
                    </a:cxn>
                    <a:cxn ang="0">
                      <a:pos x="0" y="960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960" h="960">
                      <a:moveTo>
                        <a:pt x="0" y="384"/>
                      </a:moveTo>
                      <a:lnTo>
                        <a:pt x="432" y="384"/>
                      </a:lnTo>
                      <a:lnTo>
                        <a:pt x="528" y="144"/>
                      </a:lnTo>
                      <a:lnTo>
                        <a:pt x="576" y="528"/>
                      </a:lnTo>
                      <a:lnTo>
                        <a:pt x="624" y="0"/>
                      </a:lnTo>
                      <a:lnTo>
                        <a:pt x="672" y="672"/>
                      </a:lnTo>
                      <a:lnTo>
                        <a:pt x="720" y="384"/>
                      </a:lnTo>
                      <a:lnTo>
                        <a:pt x="960" y="384"/>
                      </a:lnTo>
                      <a:lnTo>
                        <a:pt x="960" y="960"/>
                      </a:lnTo>
                      <a:lnTo>
                        <a:pt x="0" y="960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1" name="Freeform 19"/>
                <p:cNvSpPr>
                  <a:spLocks/>
                </p:cNvSpPr>
                <p:nvPr/>
              </p:nvSpPr>
              <p:spPr bwMode="auto">
                <a:xfrm>
                  <a:off x="1680" y="2024"/>
                  <a:ext cx="955" cy="808"/>
                </a:xfrm>
                <a:custGeom>
                  <a:avLst/>
                  <a:gdLst/>
                  <a:ahLst/>
                  <a:cxnLst>
                    <a:cxn ang="0">
                      <a:pos x="0" y="685"/>
                    </a:cxn>
                    <a:cxn ang="0">
                      <a:pos x="408" y="680"/>
                    </a:cxn>
                    <a:cxn ang="0">
                      <a:pos x="533" y="342"/>
                    </a:cxn>
                    <a:cxn ang="0">
                      <a:pos x="568" y="640"/>
                    </a:cxn>
                    <a:cxn ang="0">
                      <a:pos x="621" y="174"/>
                    </a:cxn>
                    <a:cxn ang="0">
                      <a:pos x="637" y="205"/>
                    </a:cxn>
                    <a:cxn ang="0">
                      <a:pos x="677" y="808"/>
                    </a:cxn>
                    <a:cxn ang="0">
                      <a:pos x="704" y="688"/>
                    </a:cxn>
                    <a:cxn ang="0">
                      <a:pos x="955" y="685"/>
                    </a:cxn>
                    <a:cxn ang="0">
                      <a:pos x="955" y="0"/>
                    </a:cxn>
                    <a:cxn ang="0">
                      <a:pos x="0" y="0"/>
                    </a:cxn>
                    <a:cxn ang="0">
                      <a:pos x="0" y="685"/>
                    </a:cxn>
                  </a:cxnLst>
                  <a:rect l="0" t="0" r="r" b="b"/>
                  <a:pathLst>
                    <a:path w="955" h="808">
                      <a:moveTo>
                        <a:pt x="0" y="685"/>
                      </a:moveTo>
                      <a:lnTo>
                        <a:pt x="408" y="680"/>
                      </a:lnTo>
                      <a:lnTo>
                        <a:pt x="533" y="342"/>
                      </a:lnTo>
                      <a:lnTo>
                        <a:pt x="568" y="640"/>
                      </a:lnTo>
                      <a:lnTo>
                        <a:pt x="621" y="174"/>
                      </a:lnTo>
                      <a:lnTo>
                        <a:pt x="637" y="205"/>
                      </a:lnTo>
                      <a:lnTo>
                        <a:pt x="677" y="808"/>
                      </a:lnTo>
                      <a:lnTo>
                        <a:pt x="704" y="688"/>
                      </a:lnTo>
                      <a:lnTo>
                        <a:pt x="955" y="685"/>
                      </a:lnTo>
                      <a:lnTo>
                        <a:pt x="955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840" y="2016"/>
              <a:ext cx="1920" cy="1288"/>
              <a:chOff x="720" y="2024"/>
              <a:chExt cx="1920" cy="1288"/>
            </a:xfrm>
          </p:grpSpPr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1680" y="2024"/>
                <a:ext cx="960" cy="1288"/>
                <a:chOff x="1680" y="2024"/>
                <a:chExt cx="960" cy="1288"/>
              </a:xfrm>
            </p:grpSpPr>
            <p:sp>
              <p:nvSpPr>
                <p:cNvPr id="44054" name="Freeform 22"/>
                <p:cNvSpPr>
                  <a:spLocks/>
                </p:cNvSpPr>
                <p:nvPr/>
              </p:nvSpPr>
              <p:spPr bwMode="auto">
                <a:xfrm>
                  <a:off x="1680" y="2352"/>
                  <a:ext cx="960" cy="960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432" y="384"/>
                    </a:cxn>
                    <a:cxn ang="0">
                      <a:pos x="528" y="144"/>
                    </a:cxn>
                    <a:cxn ang="0">
                      <a:pos x="576" y="528"/>
                    </a:cxn>
                    <a:cxn ang="0">
                      <a:pos x="624" y="0"/>
                    </a:cxn>
                    <a:cxn ang="0">
                      <a:pos x="672" y="672"/>
                    </a:cxn>
                    <a:cxn ang="0">
                      <a:pos x="720" y="384"/>
                    </a:cxn>
                    <a:cxn ang="0">
                      <a:pos x="960" y="384"/>
                    </a:cxn>
                    <a:cxn ang="0">
                      <a:pos x="960" y="960"/>
                    </a:cxn>
                    <a:cxn ang="0">
                      <a:pos x="0" y="960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960" h="960">
                      <a:moveTo>
                        <a:pt x="0" y="384"/>
                      </a:moveTo>
                      <a:lnTo>
                        <a:pt x="432" y="384"/>
                      </a:lnTo>
                      <a:lnTo>
                        <a:pt x="528" y="144"/>
                      </a:lnTo>
                      <a:lnTo>
                        <a:pt x="576" y="528"/>
                      </a:lnTo>
                      <a:lnTo>
                        <a:pt x="624" y="0"/>
                      </a:lnTo>
                      <a:lnTo>
                        <a:pt x="672" y="672"/>
                      </a:lnTo>
                      <a:lnTo>
                        <a:pt x="720" y="384"/>
                      </a:lnTo>
                      <a:lnTo>
                        <a:pt x="960" y="384"/>
                      </a:lnTo>
                      <a:lnTo>
                        <a:pt x="960" y="960"/>
                      </a:lnTo>
                      <a:lnTo>
                        <a:pt x="0" y="960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5" name="Freeform 23"/>
                <p:cNvSpPr>
                  <a:spLocks/>
                </p:cNvSpPr>
                <p:nvPr/>
              </p:nvSpPr>
              <p:spPr bwMode="auto">
                <a:xfrm>
                  <a:off x="1680" y="2024"/>
                  <a:ext cx="955" cy="808"/>
                </a:xfrm>
                <a:custGeom>
                  <a:avLst/>
                  <a:gdLst/>
                  <a:ahLst/>
                  <a:cxnLst>
                    <a:cxn ang="0">
                      <a:pos x="0" y="685"/>
                    </a:cxn>
                    <a:cxn ang="0">
                      <a:pos x="408" y="680"/>
                    </a:cxn>
                    <a:cxn ang="0">
                      <a:pos x="533" y="342"/>
                    </a:cxn>
                    <a:cxn ang="0">
                      <a:pos x="568" y="640"/>
                    </a:cxn>
                    <a:cxn ang="0">
                      <a:pos x="621" y="174"/>
                    </a:cxn>
                    <a:cxn ang="0">
                      <a:pos x="637" y="205"/>
                    </a:cxn>
                    <a:cxn ang="0">
                      <a:pos x="677" y="808"/>
                    </a:cxn>
                    <a:cxn ang="0">
                      <a:pos x="704" y="688"/>
                    </a:cxn>
                    <a:cxn ang="0">
                      <a:pos x="955" y="685"/>
                    </a:cxn>
                    <a:cxn ang="0">
                      <a:pos x="955" y="0"/>
                    </a:cxn>
                    <a:cxn ang="0">
                      <a:pos x="0" y="0"/>
                    </a:cxn>
                    <a:cxn ang="0">
                      <a:pos x="0" y="685"/>
                    </a:cxn>
                  </a:cxnLst>
                  <a:rect l="0" t="0" r="r" b="b"/>
                  <a:pathLst>
                    <a:path w="955" h="808">
                      <a:moveTo>
                        <a:pt x="0" y="685"/>
                      </a:moveTo>
                      <a:lnTo>
                        <a:pt x="408" y="680"/>
                      </a:lnTo>
                      <a:lnTo>
                        <a:pt x="533" y="342"/>
                      </a:lnTo>
                      <a:lnTo>
                        <a:pt x="568" y="640"/>
                      </a:lnTo>
                      <a:lnTo>
                        <a:pt x="621" y="174"/>
                      </a:lnTo>
                      <a:lnTo>
                        <a:pt x="637" y="205"/>
                      </a:lnTo>
                      <a:lnTo>
                        <a:pt x="677" y="808"/>
                      </a:lnTo>
                      <a:lnTo>
                        <a:pt x="704" y="688"/>
                      </a:lnTo>
                      <a:lnTo>
                        <a:pt x="955" y="685"/>
                      </a:lnTo>
                      <a:lnTo>
                        <a:pt x="955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720" y="2024"/>
                <a:ext cx="960" cy="1288"/>
                <a:chOff x="1680" y="2024"/>
                <a:chExt cx="960" cy="1288"/>
              </a:xfrm>
            </p:grpSpPr>
            <p:sp>
              <p:nvSpPr>
                <p:cNvPr id="44057" name="Freeform 25"/>
                <p:cNvSpPr>
                  <a:spLocks/>
                </p:cNvSpPr>
                <p:nvPr/>
              </p:nvSpPr>
              <p:spPr bwMode="auto">
                <a:xfrm>
                  <a:off x="1680" y="2352"/>
                  <a:ext cx="960" cy="960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432" y="384"/>
                    </a:cxn>
                    <a:cxn ang="0">
                      <a:pos x="528" y="144"/>
                    </a:cxn>
                    <a:cxn ang="0">
                      <a:pos x="576" y="528"/>
                    </a:cxn>
                    <a:cxn ang="0">
                      <a:pos x="624" y="0"/>
                    </a:cxn>
                    <a:cxn ang="0">
                      <a:pos x="672" y="672"/>
                    </a:cxn>
                    <a:cxn ang="0">
                      <a:pos x="720" y="384"/>
                    </a:cxn>
                    <a:cxn ang="0">
                      <a:pos x="960" y="384"/>
                    </a:cxn>
                    <a:cxn ang="0">
                      <a:pos x="960" y="960"/>
                    </a:cxn>
                    <a:cxn ang="0">
                      <a:pos x="0" y="960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960" h="960">
                      <a:moveTo>
                        <a:pt x="0" y="384"/>
                      </a:moveTo>
                      <a:lnTo>
                        <a:pt x="432" y="384"/>
                      </a:lnTo>
                      <a:lnTo>
                        <a:pt x="528" y="144"/>
                      </a:lnTo>
                      <a:lnTo>
                        <a:pt x="576" y="528"/>
                      </a:lnTo>
                      <a:lnTo>
                        <a:pt x="624" y="0"/>
                      </a:lnTo>
                      <a:lnTo>
                        <a:pt x="672" y="672"/>
                      </a:lnTo>
                      <a:lnTo>
                        <a:pt x="720" y="384"/>
                      </a:lnTo>
                      <a:lnTo>
                        <a:pt x="960" y="384"/>
                      </a:lnTo>
                      <a:lnTo>
                        <a:pt x="960" y="960"/>
                      </a:lnTo>
                      <a:lnTo>
                        <a:pt x="0" y="960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8" name="Freeform 26"/>
                <p:cNvSpPr>
                  <a:spLocks/>
                </p:cNvSpPr>
                <p:nvPr/>
              </p:nvSpPr>
              <p:spPr bwMode="auto">
                <a:xfrm>
                  <a:off x="1680" y="2024"/>
                  <a:ext cx="955" cy="808"/>
                </a:xfrm>
                <a:custGeom>
                  <a:avLst/>
                  <a:gdLst/>
                  <a:ahLst/>
                  <a:cxnLst>
                    <a:cxn ang="0">
                      <a:pos x="0" y="685"/>
                    </a:cxn>
                    <a:cxn ang="0">
                      <a:pos x="408" y="680"/>
                    </a:cxn>
                    <a:cxn ang="0">
                      <a:pos x="533" y="342"/>
                    </a:cxn>
                    <a:cxn ang="0">
                      <a:pos x="568" y="640"/>
                    </a:cxn>
                    <a:cxn ang="0">
                      <a:pos x="621" y="174"/>
                    </a:cxn>
                    <a:cxn ang="0">
                      <a:pos x="637" y="205"/>
                    </a:cxn>
                    <a:cxn ang="0">
                      <a:pos x="677" y="808"/>
                    </a:cxn>
                    <a:cxn ang="0">
                      <a:pos x="704" y="688"/>
                    </a:cxn>
                    <a:cxn ang="0">
                      <a:pos x="955" y="685"/>
                    </a:cxn>
                    <a:cxn ang="0">
                      <a:pos x="955" y="0"/>
                    </a:cxn>
                    <a:cxn ang="0">
                      <a:pos x="0" y="0"/>
                    </a:cxn>
                    <a:cxn ang="0">
                      <a:pos x="0" y="685"/>
                    </a:cxn>
                  </a:cxnLst>
                  <a:rect l="0" t="0" r="r" b="b"/>
                  <a:pathLst>
                    <a:path w="955" h="808">
                      <a:moveTo>
                        <a:pt x="0" y="685"/>
                      </a:moveTo>
                      <a:lnTo>
                        <a:pt x="408" y="680"/>
                      </a:lnTo>
                      <a:lnTo>
                        <a:pt x="533" y="342"/>
                      </a:lnTo>
                      <a:lnTo>
                        <a:pt x="568" y="640"/>
                      </a:lnTo>
                      <a:lnTo>
                        <a:pt x="621" y="174"/>
                      </a:lnTo>
                      <a:lnTo>
                        <a:pt x="637" y="205"/>
                      </a:lnTo>
                      <a:lnTo>
                        <a:pt x="677" y="808"/>
                      </a:lnTo>
                      <a:lnTo>
                        <a:pt x="704" y="688"/>
                      </a:lnTo>
                      <a:lnTo>
                        <a:pt x="955" y="685"/>
                      </a:lnTo>
                      <a:lnTo>
                        <a:pt x="955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898525" y="5334000"/>
            <a:ext cx="61450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View in the Slide Show mode to see animation effect</a:t>
            </a:r>
          </a:p>
          <a:p>
            <a:r>
              <a:rPr lang="en-US" sz="2000" dirty="0">
                <a:latin typeface="Arial" charset="0"/>
              </a:rPr>
              <a:t>Look at settings in “Custom Animation”</a:t>
            </a:r>
          </a:p>
          <a:p>
            <a:r>
              <a:rPr lang="en-US" sz="2000" dirty="0">
                <a:latin typeface="Arial" charset="0"/>
              </a:rPr>
              <a:t>See next slide for details</a:t>
            </a:r>
          </a:p>
        </p:txBody>
      </p:sp>
      <p:sp>
        <p:nvSpPr>
          <p:cNvPr id="4406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Animated Objects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362200" y="1828800"/>
            <a:ext cx="1828800" cy="1371600"/>
          </a:xfrm>
          <a:prstGeom prst="rect">
            <a:avLst/>
          </a:prstGeom>
          <a:gradFill flip="none" rotWithShape="1">
            <a:gsLst>
              <a:gs pos="0">
                <a:srgbClr val="359A02"/>
              </a:gs>
              <a:gs pos="0">
                <a:schemeClr val="tx1"/>
              </a:gs>
              <a:gs pos="100000">
                <a:srgbClr val="9FF60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449263" y="2044700"/>
            <a:ext cx="1524000" cy="15240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432" y="384"/>
              </a:cxn>
              <a:cxn ang="0">
                <a:pos x="528" y="144"/>
              </a:cxn>
              <a:cxn ang="0">
                <a:pos x="576" y="528"/>
              </a:cxn>
              <a:cxn ang="0">
                <a:pos x="624" y="0"/>
              </a:cxn>
              <a:cxn ang="0">
                <a:pos x="672" y="672"/>
              </a:cxn>
              <a:cxn ang="0">
                <a:pos x="720" y="384"/>
              </a:cxn>
              <a:cxn ang="0">
                <a:pos x="960" y="384"/>
              </a:cxn>
              <a:cxn ang="0">
                <a:pos x="960" y="960"/>
              </a:cxn>
              <a:cxn ang="0">
                <a:pos x="0" y="960"/>
              </a:cxn>
              <a:cxn ang="0">
                <a:pos x="0" y="384"/>
              </a:cxn>
            </a:cxnLst>
            <a:rect l="0" t="0" r="r" b="b"/>
            <a:pathLst>
              <a:path w="960" h="960">
                <a:moveTo>
                  <a:pt x="0" y="384"/>
                </a:moveTo>
                <a:lnTo>
                  <a:pt x="432" y="384"/>
                </a:lnTo>
                <a:lnTo>
                  <a:pt x="528" y="144"/>
                </a:lnTo>
                <a:lnTo>
                  <a:pt x="576" y="528"/>
                </a:lnTo>
                <a:lnTo>
                  <a:pt x="624" y="0"/>
                </a:lnTo>
                <a:lnTo>
                  <a:pt x="672" y="672"/>
                </a:lnTo>
                <a:lnTo>
                  <a:pt x="720" y="384"/>
                </a:lnTo>
                <a:lnTo>
                  <a:pt x="960" y="384"/>
                </a:lnTo>
                <a:lnTo>
                  <a:pt x="960" y="960"/>
                </a:lnTo>
                <a:lnTo>
                  <a:pt x="0" y="960"/>
                </a:lnTo>
                <a:lnTo>
                  <a:pt x="0" y="38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457200" y="1493520"/>
            <a:ext cx="1516063" cy="1282700"/>
          </a:xfrm>
          <a:custGeom>
            <a:avLst/>
            <a:gdLst/>
            <a:ahLst/>
            <a:cxnLst>
              <a:cxn ang="0">
                <a:pos x="0" y="685"/>
              </a:cxn>
              <a:cxn ang="0">
                <a:pos x="408" y="680"/>
              </a:cxn>
              <a:cxn ang="0">
                <a:pos x="533" y="342"/>
              </a:cxn>
              <a:cxn ang="0">
                <a:pos x="568" y="640"/>
              </a:cxn>
              <a:cxn ang="0">
                <a:pos x="621" y="174"/>
              </a:cxn>
              <a:cxn ang="0">
                <a:pos x="637" y="205"/>
              </a:cxn>
              <a:cxn ang="0">
                <a:pos x="677" y="808"/>
              </a:cxn>
              <a:cxn ang="0">
                <a:pos x="704" y="688"/>
              </a:cxn>
              <a:cxn ang="0">
                <a:pos x="955" y="685"/>
              </a:cxn>
              <a:cxn ang="0">
                <a:pos x="955" y="0"/>
              </a:cxn>
              <a:cxn ang="0">
                <a:pos x="0" y="0"/>
              </a:cxn>
              <a:cxn ang="0">
                <a:pos x="0" y="685"/>
              </a:cxn>
            </a:cxnLst>
            <a:rect l="0" t="0" r="r" b="b"/>
            <a:pathLst>
              <a:path w="955" h="808">
                <a:moveTo>
                  <a:pt x="0" y="685"/>
                </a:moveTo>
                <a:lnTo>
                  <a:pt x="408" y="680"/>
                </a:lnTo>
                <a:lnTo>
                  <a:pt x="533" y="342"/>
                </a:lnTo>
                <a:lnTo>
                  <a:pt x="568" y="640"/>
                </a:lnTo>
                <a:lnTo>
                  <a:pt x="621" y="174"/>
                </a:lnTo>
                <a:lnTo>
                  <a:pt x="637" y="205"/>
                </a:lnTo>
                <a:lnTo>
                  <a:pt x="677" y="808"/>
                </a:lnTo>
                <a:lnTo>
                  <a:pt x="704" y="688"/>
                </a:lnTo>
                <a:lnTo>
                  <a:pt x="955" y="685"/>
                </a:lnTo>
                <a:lnTo>
                  <a:pt x="955" y="0"/>
                </a:lnTo>
                <a:lnTo>
                  <a:pt x="0" y="0"/>
                </a:lnTo>
                <a:lnTo>
                  <a:pt x="0" y="68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 flipH="1" flipV="1">
            <a:off x="533400" y="4800600"/>
            <a:ext cx="3886200" cy="533400"/>
          </a:xfrm>
          <a:prstGeom prst="parallelogram">
            <a:avLst>
              <a:gd name="adj" fmla="val 1821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990600" y="4495800"/>
            <a:ext cx="1600200" cy="10668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432" y="480"/>
              </a:cxn>
              <a:cxn ang="0">
                <a:pos x="576" y="192"/>
              </a:cxn>
              <a:cxn ang="0">
                <a:pos x="624" y="528"/>
              </a:cxn>
              <a:cxn ang="0">
                <a:pos x="672" y="0"/>
              </a:cxn>
              <a:cxn ang="0">
                <a:pos x="720" y="672"/>
              </a:cxn>
              <a:cxn ang="0">
                <a:pos x="768" y="480"/>
              </a:cxn>
              <a:cxn ang="0">
                <a:pos x="1008" y="480"/>
              </a:cxn>
            </a:cxnLst>
            <a:rect l="0" t="0" r="r" b="b"/>
            <a:pathLst>
              <a:path w="1008" h="672">
                <a:moveTo>
                  <a:pt x="0" y="480"/>
                </a:moveTo>
                <a:lnTo>
                  <a:pt x="432" y="480"/>
                </a:lnTo>
                <a:lnTo>
                  <a:pt x="576" y="192"/>
                </a:lnTo>
                <a:lnTo>
                  <a:pt x="624" y="528"/>
                </a:lnTo>
                <a:lnTo>
                  <a:pt x="672" y="0"/>
                </a:lnTo>
                <a:lnTo>
                  <a:pt x="720" y="672"/>
                </a:lnTo>
                <a:lnTo>
                  <a:pt x="768" y="480"/>
                </a:lnTo>
                <a:lnTo>
                  <a:pt x="1008" y="480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scene3d>
            <a:camera prst="legacyObliqueTopRight">
              <a:rot lat="16199998" lon="0" rev="0"/>
            </a:camera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2286000" y="4495800"/>
            <a:ext cx="1600200" cy="10668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432" y="480"/>
              </a:cxn>
              <a:cxn ang="0">
                <a:pos x="576" y="192"/>
              </a:cxn>
              <a:cxn ang="0">
                <a:pos x="624" y="528"/>
              </a:cxn>
              <a:cxn ang="0">
                <a:pos x="672" y="0"/>
              </a:cxn>
              <a:cxn ang="0">
                <a:pos x="720" y="672"/>
              </a:cxn>
              <a:cxn ang="0">
                <a:pos x="768" y="480"/>
              </a:cxn>
              <a:cxn ang="0">
                <a:pos x="1008" y="480"/>
              </a:cxn>
            </a:cxnLst>
            <a:rect l="0" t="0" r="r" b="b"/>
            <a:pathLst>
              <a:path w="1008" h="672">
                <a:moveTo>
                  <a:pt x="0" y="480"/>
                </a:moveTo>
                <a:lnTo>
                  <a:pt x="432" y="480"/>
                </a:lnTo>
                <a:lnTo>
                  <a:pt x="576" y="192"/>
                </a:lnTo>
                <a:lnTo>
                  <a:pt x="624" y="528"/>
                </a:lnTo>
                <a:lnTo>
                  <a:pt x="672" y="0"/>
                </a:lnTo>
                <a:lnTo>
                  <a:pt x="720" y="672"/>
                </a:lnTo>
                <a:lnTo>
                  <a:pt x="768" y="480"/>
                </a:lnTo>
                <a:lnTo>
                  <a:pt x="1008" y="480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scene3d>
            <a:camera prst="legacyObliqueTopRight">
              <a:rot lat="16199998" lon="0" rev="0"/>
            </a:camera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 flipH="1" flipV="1">
            <a:off x="304800" y="5562600"/>
            <a:ext cx="3886200" cy="533400"/>
          </a:xfrm>
          <a:prstGeom prst="parallelogram">
            <a:avLst>
              <a:gd name="adj" fmla="val 1821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685800" y="5375565"/>
            <a:ext cx="1600200" cy="381000"/>
          </a:xfrm>
          <a:prstGeom prst="parallelogram">
            <a:avLst>
              <a:gd name="adj" fmla="val 170000"/>
            </a:avLst>
          </a:prstGeom>
          <a:gradFill flip="none" rotWithShape="1">
            <a:gsLst>
              <a:gs pos="0">
                <a:srgbClr val="359A02"/>
              </a:gs>
              <a:gs pos="0">
                <a:schemeClr val="tx1"/>
              </a:gs>
              <a:gs pos="100000">
                <a:srgbClr val="9FF602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2438400" y="5461000"/>
            <a:ext cx="1219200" cy="0"/>
          </a:xfrm>
          <a:prstGeom prst="line">
            <a:avLst/>
          </a:prstGeom>
          <a:noFill/>
          <a:ln w="28575">
            <a:solidFill>
              <a:srgbClr val="9FF60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876800" y="3048000"/>
            <a:ext cx="403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Top Layer - </a:t>
            </a:r>
            <a:r>
              <a:rPr lang="en-US" sz="2000" dirty="0">
                <a:latin typeface="Arial" charset="0"/>
              </a:rPr>
              <a:t>duplicate the trace enough times and line up end to end to fill width of the screen.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Mid Layer  </a:t>
            </a:r>
            <a:r>
              <a:rPr lang="en-US" sz="2000" dirty="0">
                <a:latin typeface="Arial" charset="0"/>
              </a:rPr>
              <a:t>- a 2 color gradient large enough to cover </a:t>
            </a:r>
            <a:r>
              <a:rPr lang="en-US" sz="2000" dirty="0" smtClean="0">
                <a:latin typeface="Arial" charset="0"/>
              </a:rPr>
              <a:t>height of the </a:t>
            </a:r>
            <a:r>
              <a:rPr lang="en-US" sz="2000" dirty="0">
                <a:latin typeface="Arial" charset="0"/>
              </a:rPr>
              <a:t>trace cutout. </a:t>
            </a:r>
            <a:r>
              <a:rPr lang="en-US" sz="2000" dirty="0" smtClean="0">
                <a:latin typeface="Arial" charset="0"/>
              </a:rPr>
              <a:t>Position off slide to the right. Animate </a:t>
            </a:r>
            <a:r>
              <a:rPr lang="en-US" sz="2000" dirty="0">
                <a:latin typeface="Arial" charset="0"/>
              </a:rPr>
              <a:t>to </a:t>
            </a:r>
            <a:r>
              <a:rPr lang="en-US" sz="2000" dirty="0" smtClean="0">
                <a:latin typeface="Arial" charset="0"/>
              </a:rPr>
              <a:t>fly in from the right.</a:t>
            </a:r>
            <a:endParaRPr lang="en-US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Bottom Layer </a:t>
            </a:r>
            <a:r>
              <a:rPr lang="en-US" sz="2000" dirty="0">
                <a:latin typeface="Arial" charset="0"/>
              </a:rPr>
              <a:t>- a black rectangle to to keep the background from showing through the cutout</a:t>
            </a:r>
            <a:r>
              <a:rPr lang="en-US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304800" y="304800"/>
            <a:ext cx="723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The trace graphic is made up of of 2 objects drawn with the freeform line autoshape. The 2 objects are then positioned to create the clear space between them and then grouped.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4246266" y="1803365"/>
            <a:ext cx="29165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This box is filled with a 2 color gradient.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Triggers</a:t>
            </a:r>
            <a:endParaRPr lang="en-US" dirty="0"/>
          </a:p>
        </p:txBody>
      </p:sp>
      <p:pic>
        <p:nvPicPr>
          <p:cNvPr id="3" name="thumb group" descr="j0439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7826" y="2971800"/>
            <a:ext cx="1328348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thumb steth" descr="j0386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676400"/>
            <a:ext cx="1524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thumb ear exam" descr="j0409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1885" y="4342824"/>
            <a:ext cx="2977315" cy="1981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steth" descr="j0386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8299" y="1688075"/>
            <a:ext cx="3327400" cy="499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group" descr="j04394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69539" y="1644445"/>
            <a:ext cx="3404921" cy="5078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ear exam" descr="j0409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4539" y="2273402"/>
            <a:ext cx="5074920" cy="3377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143000"/>
            <a:ext cx="1771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01838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173505" cy="33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676400"/>
            <a:ext cx="3752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Customize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Ribbons, Masters</a:t>
            </a:r>
          </a:p>
        </p:txBody>
      </p:sp>
      <p:sp>
        <p:nvSpPr>
          <p:cNvPr id="8" name="Oval 7"/>
          <p:cNvSpPr/>
          <p:nvPr/>
        </p:nvSpPr>
        <p:spPr>
          <a:xfrm>
            <a:off x="7620001" y="1143000"/>
            <a:ext cx="990599" cy="457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81750" y="1981200"/>
            <a:ext cx="838200" cy="838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4900"/>
            <a:ext cx="32670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52400" y="5638800"/>
            <a:ext cx="4267200" cy="106680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Right Click on the Ribbon to Customize. Or use the Options from the File Menu.</a:t>
            </a:r>
          </a:p>
          <a:p>
            <a:r>
              <a:rPr lang="en-US" dirty="0">
                <a:solidFill>
                  <a:schemeClr val="tx1"/>
                </a:solidFill>
              </a:rPr>
              <a:t>Add Features from the lists of commands.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0" y="762000"/>
            <a:ext cx="3581400" cy="106680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Use the Slide Masters to customize each Layout. Add new Layouts or create new Themes.</a:t>
            </a:r>
          </a:p>
        </p:txBody>
      </p:sp>
    </p:spTree>
    <p:extLst>
      <p:ext uri="{BB962C8B-B14F-4D97-AF65-F5344CB8AC3E}">
        <p14:creationId xmlns:p14="http://schemas.microsoft.com/office/powerpoint/2010/main" val="13209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 Theme Col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2"/>
          <a:stretch/>
        </p:blipFill>
        <p:spPr bwMode="auto">
          <a:xfrm>
            <a:off x="4952999" y="762000"/>
            <a:ext cx="4078029" cy="245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378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 Features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2" name="Pict Selection Pane O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6193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 Ribbon Collaps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7"/>
          <a:stretch/>
        </p:blipFill>
        <p:spPr bwMode="auto">
          <a:xfrm>
            <a:off x="152400" y="1571625"/>
            <a:ext cx="3467100" cy="13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867275"/>
            <a:ext cx="2000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400" y="914399"/>
            <a:ext cx="4038600" cy="6572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Double Click Tabs to collapse Ribbons. Press ALT key to see keyboard </a:t>
            </a:r>
            <a:r>
              <a:rPr lang="en-US" dirty="0" smtClean="0">
                <a:solidFill>
                  <a:schemeClr val="tx1"/>
                </a:solidFill>
              </a:rPr>
              <a:t>shortcuts.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24101" y="3464031"/>
            <a:ext cx="2332305" cy="1293706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Selection Pane provides a way to Select, Hide/Show, and Reorder </a:t>
            </a:r>
            <a:r>
              <a:rPr lang="en-US" dirty="0" smtClean="0">
                <a:solidFill>
                  <a:schemeClr val="tx1"/>
                </a:solidFill>
              </a:rPr>
              <a:t>objects.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3000" y="3048000"/>
            <a:ext cx="4114801" cy="181942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Many Format choices can be previewed just by rolling the mouse cursor over the color or format options</a:t>
            </a:r>
          </a:p>
          <a:p>
            <a:r>
              <a:rPr lang="en-US" dirty="0">
                <a:solidFill>
                  <a:schemeClr val="tx1"/>
                </a:solidFill>
              </a:rPr>
              <a:t>This applies to Themes in the Design Ribbon as well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dirty="0">
                <a:solidFill>
                  <a:schemeClr val="tx1"/>
                </a:solidFill>
              </a:rPr>
              <a:t>Also explore different Theme color </a:t>
            </a:r>
            <a:r>
              <a:rPr lang="en-US" dirty="0" smtClean="0">
                <a:solidFill>
                  <a:schemeClr val="tx1"/>
                </a:solidFill>
              </a:rPr>
              <a:t>schemes.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2" y="5410200"/>
            <a:ext cx="3609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52400" y="6057900"/>
            <a:ext cx="2541563" cy="524722"/>
          </a:xfrm>
          <a:prstGeom prst="roundRect">
            <a:avLst/>
          </a:prstGeom>
          <a:solidFill>
            <a:schemeClr val="bg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text to rename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Arrows to Reorder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1084665">
            <a:off x="2463556" y="5910214"/>
            <a:ext cx="730328" cy="391725"/>
          </a:xfrm>
          <a:prstGeom prst="rightArrow">
            <a:avLst>
              <a:gd name="adj1" fmla="val 26623"/>
              <a:gd name="adj2" fmla="val 50000"/>
            </a:avLst>
          </a:prstGeom>
          <a:solidFill>
            <a:srgbClr val="FF0000"/>
          </a:solidFill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0684" y="5934075"/>
            <a:ext cx="1278916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6215062"/>
            <a:ext cx="790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1046" y="5084589"/>
            <a:ext cx="3022687" cy="3693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Theme Colors from Design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38"/>
            <a:ext cx="8229600" cy="831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Guides and Shortcuts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562599"/>
            <a:ext cx="447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lvl="2">
              <a:lnSpc>
                <a:spcPct val="90000"/>
              </a:lnSpc>
            </a:pPr>
            <a:r>
              <a:rPr lang="en-US" sz="2000" b="1" dirty="0" smtClean="0"/>
              <a:t>Slide Show Shortcuts</a:t>
            </a:r>
          </a:p>
          <a:p>
            <a:pPr marL="234950" lvl="2">
              <a:lnSpc>
                <a:spcPct val="90000"/>
              </a:lnSpc>
            </a:pPr>
            <a:r>
              <a:rPr lang="en-US" sz="2000" dirty="0" smtClean="0"/>
              <a:t>Go </a:t>
            </a:r>
            <a:r>
              <a:rPr lang="en-US" sz="2000" dirty="0"/>
              <a:t>to slide </a:t>
            </a:r>
            <a:r>
              <a:rPr lang="en-US" sz="2000" dirty="0" smtClean="0"/>
              <a:t>number:  </a:t>
            </a:r>
            <a:r>
              <a:rPr lang="en-US" sz="2000" dirty="0" err="1" smtClean="0"/>
              <a:t>number+ENTER</a:t>
            </a:r>
            <a:r>
              <a:rPr lang="en-US" sz="2000" dirty="0" smtClean="0"/>
              <a:t> </a:t>
            </a:r>
            <a:endParaRPr lang="en-US" sz="2000" dirty="0"/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Display a blank black </a:t>
            </a:r>
            <a:r>
              <a:rPr lang="en-US" sz="2000" dirty="0" smtClean="0"/>
              <a:t>slide:   </a:t>
            </a:r>
            <a:r>
              <a:rPr lang="en-US" sz="2000" dirty="0"/>
              <a:t>B </a:t>
            </a:r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Display a blank white </a:t>
            </a:r>
            <a:r>
              <a:rPr lang="en-US" sz="2000" dirty="0" smtClean="0"/>
              <a:t>slide:   </a:t>
            </a:r>
            <a:r>
              <a:rPr lang="en-US" sz="2000" dirty="0"/>
              <a:t>W 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67200" y="556259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lvl="2">
              <a:lnSpc>
                <a:spcPct val="90000"/>
              </a:lnSpc>
            </a:pPr>
            <a:r>
              <a:rPr lang="en-US" sz="2000" dirty="0" smtClean="0"/>
              <a:t>Laser Pointer:  </a:t>
            </a:r>
            <a:r>
              <a:rPr lang="en-US" sz="2000" dirty="0" err="1" smtClean="0"/>
              <a:t>CTRL+Left</a:t>
            </a:r>
            <a:r>
              <a:rPr lang="en-US" sz="2000" dirty="0" smtClean="0"/>
              <a:t> </a:t>
            </a:r>
            <a:r>
              <a:rPr lang="en-US" sz="2000" dirty="0"/>
              <a:t>Mouse </a:t>
            </a:r>
            <a:r>
              <a:rPr lang="en-US" sz="2000" dirty="0" err="1"/>
              <a:t>Btn</a:t>
            </a:r>
            <a:endParaRPr lang="en-US" sz="2000" dirty="0"/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Change the pointer to a </a:t>
            </a:r>
            <a:r>
              <a:rPr lang="en-US" sz="2000" dirty="0" smtClean="0"/>
              <a:t>pen:   CTRL+P </a:t>
            </a:r>
            <a:endParaRPr lang="en-US" sz="2000" dirty="0"/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Change the pointer to an </a:t>
            </a:r>
            <a:r>
              <a:rPr lang="en-US" sz="2000" dirty="0" smtClean="0"/>
              <a:t>arrow:  CTRL+A </a:t>
            </a:r>
            <a:endParaRPr lang="en-US" sz="2000" dirty="0"/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Change the pointer to an </a:t>
            </a:r>
            <a:r>
              <a:rPr lang="en-US" sz="2000" dirty="0" smtClean="0"/>
              <a:t>eraser: CTRL+E 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705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609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590800"/>
            <a:ext cx="20097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31813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486400"/>
            <a:ext cx="8686800" cy="1295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1066800"/>
            <a:ext cx="762000" cy="3810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371600"/>
            <a:ext cx="1143000" cy="11430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375566" y="1066800"/>
            <a:ext cx="1539834" cy="1143000"/>
          </a:xfrm>
          <a:prstGeom prst="wedgeRoundRectCallout">
            <a:avLst>
              <a:gd name="adj1" fmla="val -24989"/>
              <a:gd name="adj2" fmla="val 87825"/>
              <a:gd name="adj3" fmla="val 16667"/>
            </a:avLst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Right Click to bring up contextual menus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1575" y="3738750"/>
            <a:ext cx="2286000" cy="838200"/>
          </a:xfrm>
          <a:prstGeom prst="round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Drag Guides to position.  Drag with Alt Key to duplicate.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152400" y="3886200"/>
            <a:ext cx="649938" cy="304800"/>
          </a:xfrm>
          <a:prstGeom prst="leftRightArrow">
            <a:avLst>
              <a:gd name="adj1" fmla="val 13708"/>
              <a:gd name="adj2" fmla="val 66062"/>
            </a:avLst>
          </a:prstGeom>
          <a:solidFill>
            <a:srgbClr val="FF0000">
              <a:alpha val="65098"/>
            </a:srgbClr>
          </a:solidFill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5400000">
            <a:off x="2342031" y="3525369"/>
            <a:ext cx="649938" cy="304800"/>
          </a:xfrm>
          <a:prstGeom prst="leftRightArrow">
            <a:avLst>
              <a:gd name="adj1" fmla="val 13708"/>
              <a:gd name="adj2" fmla="val 66062"/>
            </a:avLst>
          </a:prstGeom>
          <a:solidFill>
            <a:srgbClr val="FF0000">
              <a:alpha val="65098"/>
            </a:srgbClr>
          </a:solidFill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99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" y="1524000"/>
            <a:ext cx="2857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562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1965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00445" y="962025"/>
            <a:ext cx="3038475" cy="3990975"/>
            <a:chOff x="6116411" y="21771"/>
            <a:chExt cx="3038475" cy="3990975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411" y="21771"/>
              <a:ext cx="3038475" cy="399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6259286" y="1240971"/>
              <a:ext cx="12954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ross 1"/>
            <p:cNvSpPr/>
            <p:nvPr/>
          </p:nvSpPr>
          <p:spPr>
            <a:xfrm>
              <a:off x="6183086" y="1393371"/>
              <a:ext cx="1371600" cy="1143000"/>
            </a:xfrm>
            <a:custGeom>
              <a:avLst/>
              <a:gdLst>
                <a:gd name="connsiteX0" fmla="*/ 0 w 1371600"/>
                <a:gd name="connsiteY0" fmla="*/ 285750 h 1143000"/>
                <a:gd name="connsiteX1" fmla="*/ 285750 w 1371600"/>
                <a:gd name="connsiteY1" fmla="*/ 285750 h 1143000"/>
                <a:gd name="connsiteX2" fmla="*/ 285750 w 1371600"/>
                <a:gd name="connsiteY2" fmla="*/ 0 h 1143000"/>
                <a:gd name="connsiteX3" fmla="*/ 1085850 w 1371600"/>
                <a:gd name="connsiteY3" fmla="*/ 0 h 1143000"/>
                <a:gd name="connsiteX4" fmla="*/ 1085850 w 1371600"/>
                <a:gd name="connsiteY4" fmla="*/ 285750 h 1143000"/>
                <a:gd name="connsiteX5" fmla="*/ 1371600 w 1371600"/>
                <a:gd name="connsiteY5" fmla="*/ 285750 h 1143000"/>
                <a:gd name="connsiteX6" fmla="*/ 1371600 w 1371600"/>
                <a:gd name="connsiteY6" fmla="*/ 857250 h 1143000"/>
                <a:gd name="connsiteX7" fmla="*/ 1085850 w 1371600"/>
                <a:gd name="connsiteY7" fmla="*/ 857250 h 1143000"/>
                <a:gd name="connsiteX8" fmla="*/ 1085850 w 1371600"/>
                <a:gd name="connsiteY8" fmla="*/ 1143000 h 1143000"/>
                <a:gd name="connsiteX9" fmla="*/ 285750 w 1371600"/>
                <a:gd name="connsiteY9" fmla="*/ 1143000 h 1143000"/>
                <a:gd name="connsiteX10" fmla="*/ 285750 w 1371600"/>
                <a:gd name="connsiteY10" fmla="*/ 857250 h 1143000"/>
                <a:gd name="connsiteX11" fmla="*/ 0 w 1371600"/>
                <a:gd name="connsiteY11" fmla="*/ 857250 h 1143000"/>
                <a:gd name="connsiteX12" fmla="*/ 0 w 1371600"/>
                <a:gd name="connsiteY12" fmla="*/ 285750 h 1143000"/>
                <a:gd name="connsiteX0" fmla="*/ 0 w 1371600"/>
                <a:gd name="connsiteY0" fmla="*/ 285750 h 1143000"/>
                <a:gd name="connsiteX1" fmla="*/ 285750 w 1371600"/>
                <a:gd name="connsiteY1" fmla="*/ 285750 h 1143000"/>
                <a:gd name="connsiteX2" fmla="*/ 285750 w 1371600"/>
                <a:gd name="connsiteY2" fmla="*/ 0 h 1143000"/>
                <a:gd name="connsiteX3" fmla="*/ 1085850 w 1371600"/>
                <a:gd name="connsiteY3" fmla="*/ 0 h 1143000"/>
                <a:gd name="connsiteX4" fmla="*/ 1085850 w 1371600"/>
                <a:gd name="connsiteY4" fmla="*/ 285750 h 1143000"/>
                <a:gd name="connsiteX5" fmla="*/ 1371600 w 1371600"/>
                <a:gd name="connsiteY5" fmla="*/ 285750 h 1143000"/>
                <a:gd name="connsiteX6" fmla="*/ 1371600 w 1371600"/>
                <a:gd name="connsiteY6" fmla="*/ 857250 h 1143000"/>
                <a:gd name="connsiteX7" fmla="*/ 1085850 w 1371600"/>
                <a:gd name="connsiteY7" fmla="*/ 857250 h 1143000"/>
                <a:gd name="connsiteX8" fmla="*/ 1085850 w 1371600"/>
                <a:gd name="connsiteY8" fmla="*/ 1143000 h 1143000"/>
                <a:gd name="connsiteX9" fmla="*/ 285750 w 1371600"/>
                <a:gd name="connsiteY9" fmla="*/ 1143000 h 1143000"/>
                <a:gd name="connsiteX10" fmla="*/ 0 w 1371600"/>
                <a:gd name="connsiteY10" fmla="*/ 857250 h 1143000"/>
                <a:gd name="connsiteX11" fmla="*/ 0 w 1371600"/>
                <a:gd name="connsiteY11" fmla="*/ 285750 h 1143000"/>
                <a:gd name="connsiteX0" fmla="*/ 0 w 1371600"/>
                <a:gd name="connsiteY0" fmla="*/ 285750 h 1143000"/>
                <a:gd name="connsiteX1" fmla="*/ 285750 w 1371600"/>
                <a:gd name="connsiteY1" fmla="*/ 285750 h 1143000"/>
                <a:gd name="connsiteX2" fmla="*/ 285750 w 1371600"/>
                <a:gd name="connsiteY2" fmla="*/ 0 h 1143000"/>
                <a:gd name="connsiteX3" fmla="*/ 1085850 w 1371600"/>
                <a:gd name="connsiteY3" fmla="*/ 0 h 1143000"/>
                <a:gd name="connsiteX4" fmla="*/ 1085850 w 1371600"/>
                <a:gd name="connsiteY4" fmla="*/ 285750 h 1143000"/>
                <a:gd name="connsiteX5" fmla="*/ 1371600 w 1371600"/>
                <a:gd name="connsiteY5" fmla="*/ 285750 h 1143000"/>
                <a:gd name="connsiteX6" fmla="*/ 1371600 w 1371600"/>
                <a:gd name="connsiteY6" fmla="*/ 857250 h 1143000"/>
                <a:gd name="connsiteX7" fmla="*/ 1085850 w 1371600"/>
                <a:gd name="connsiteY7" fmla="*/ 857250 h 1143000"/>
                <a:gd name="connsiteX8" fmla="*/ 1085850 w 1371600"/>
                <a:gd name="connsiteY8" fmla="*/ 1143000 h 1143000"/>
                <a:gd name="connsiteX9" fmla="*/ 285750 w 1371600"/>
                <a:gd name="connsiteY9" fmla="*/ 1143000 h 1143000"/>
                <a:gd name="connsiteX10" fmla="*/ 0 w 1371600"/>
                <a:gd name="connsiteY10" fmla="*/ 285750 h 1143000"/>
                <a:gd name="connsiteX0" fmla="*/ 0 w 1371600"/>
                <a:gd name="connsiteY0" fmla="*/ 285750 h 1143000"/>
                <a:gd name="connsiteX1" fmla="*/ 285750 w 1371600"/>
                <a:gd name="connsiteY1" fmla="*/ 285750 h 1143000"/>
                <a:gd name="connsiteX2" fmla="*/ 285750 w 1371600"/>
                <a:gd name="connsiteY2" fmla="*/ 0 h 1143000"/>
                <a:gd name="connsiteX3" fmla="*/ 1085850 w 1371600"/>
                <a:gd name="connsiteY3" fmla="*/ 0 h 1143000"/>
                <a:gd name="connsiteX4" fmla="*/ 1085850 w 1371600"/>
                <a:gd name="connsiteY4" fmla="*/ 285750 h 1143000"/>
                <a:gd name="connsiteX5" fmla="*/ 1371600 w 1371600"/>
                <a:gd name="connsiteY5" fmla="*/ 285750 h 1143000"/>
                <a:gd name="connsiteX6" fmla="*/ 1371600 w 1371600"/>
                <a:gd name="connsiteY6" fmla="*/ 857250 h 1143000"/>
                <a:gd name="connsiteX7" fmla="*/ 1085850 w 1371600"/>
                <a:gd name="connsiteY7" fmla="*/ 857250 h 1143000"/>
                <a:gd name="connsiteX8" fmla="*/ 1085850 w 1371600"/>
                <a:gd name="connsiteY8" fmla="*/ 1143000 h 1143000"/>
                <a:gd name="connsiteX9" fmla="*/ 12617 w 1371600"/>
                <a:gd name="connsiteY9" fmla="*/ 1143000 h 1143000"/>
                <a:gd name="connsiteX10" fmla="*/ 0 w 1371600"/>
                <a:gd name="connsiteY10" fmla="*/ 28575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600" h="1143000">
                  <a:moveTo>
                    <a:pt x="0" y="285750"/>
                  </a:moveTo>
                  <a:lnTo>
                    <a:pt x="285750" y="285750"/>
                  </a:lnTo>
                  <a:lnTo>
                    <a:pt x="285750" y="0"/>
                  </a:lnTo>
                  <a:lnTo>
                    <a:pt x="1085850" y="0"/>
                  </a:lnTo>
                  <a:lnTo>
                    <a:pt x="1085850" y="285750"/>
                  </a:lnTo>
                  <a:lnTo>
                    <a:pt x="1371600" y="285750"/>
                  </a:lnTo>
                  <a:lnTo>
                    <a:pt x="1371600" y="857250"/>
                  </a:lnTo>
                  <a:lnTo>
                    <a:pt x="1085850" y="857250"/>
                  </a:lnTo>
                  <a:lnTo>
                    <a:pt x="1085850" y="1143000"/>
                  </a:lnTo>
                  <a:lnTo>
                    <a:pt x="12617" y="114300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tx1"/>
              </a:solidFill>
            </a:ln>
            <a:effectLst>
              <a:outerShdw blurRad="190500" dist="215900" dir="714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00800" y="5181600"/>
            <a:ext cx="3200400" cy="646331"/>
          </a:xfrm>
          <a:prstGeom prst="rect">
            <a:avLst/>
          </a:prstGeom>
          <a:noFill/>
          <a:effectLst>
            <a:glow rad="355600">
              <a:schemeClr val="accent3">
                <a:satMod val="175000"/>
                <a:alpha val="40000"/>
              </a:schemeClr>
            </a:glow>
            <a:outerShdw blurRad="190500" dist="50800" dir="3660000" algn="ctr" rotWithShape="0">
              <a:srgbClr val="000000">
                <a:alpha val="97000"/>
              </a:srgbClr>
            </a:outerShdw>
            <a:reflection blurRad="6350" stA="50000" endA="300" dir="5400000" sy="-100000" algn="bl" rotWithShape="0"/>
            <a:softEdge rad="127000"/>
          </a:effectLst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doni MT Black" panose="02070A03080606020203" pitchFamily="18" charset="0"/>
              </a:rPr>
              <a:t>Text Effects</a:t>
            </a:r>
            <a:endParaRPr lang="en-US" sz="3600" dirty="0">
              <a:latin typeface="Bodoni MT Black" panose="02070A03080606020203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2"/>
          <a:stretch/>
        </p:blipFill>
        <p:spPr bwMode="auto">
          <a:xfrm>
            <a:off x="3429000" y="3505200"/>
            <a:ext cx="2971800" cy="30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Shapes and Effects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590800" y="990599"/>
            <a:ext cx="3962400" cy="2598717"/>
          </a:xfrm>
          <a:custGeom>
            <a:avLst/>
            <a:gdLst>
              <a:gd name="connsiteX0" fmla="*/ 0 w 3352800"/>
              <a:gd name="connsiteY0" fmla="*/ 190504 h 1143000"/>
              <a:gd name="connsiteX1" fmla="*/ 190504 w 3352800"/>
              <a:gd name="connsiteY1" fmla="*/ 0 h 1143000"/>
              <a:gd name="connsiteX2" fmla="*/ 558800 w 3352800"/>
              <a:gd name="connsiteY2" fmla="*/ 0 h 1143000"/>
              <a:gd name="connsiteX3" fmla="*/ 558800 w 3352800"/>
              <a:gd name="connsiteY3" fmla="*/ 0 h 1143000"/>
              <a:gd name="connsiteX4" fmla="*/ 1397000 w 3352800"/>
              <a:gd name="connsiteY4" fmla="*/ 0 h 1143000"/>
              <a:gd name="connsiteX5" fmla="*/ 3162296 w 3352800"/>
              <a:gd name="connsiteY5" fmla="*/ 0 h 1143000"/>
              <a:gd name="connsiteX6" fmla="*/ 3352800 w 3352800"/>
              <a:gd name="connsiteY6" fmla="*/ 190504 h 1143000"/>
              <a:gd name="connsiteX7" fmla="*/ 3352800 w 3352800"/>
              <a:gd name="connsiteY7" fmla="*/ 666750 h 1143000"/>
              <a:gd name="connsiteX8" fmla="*/ 3352800 w 3352800"/>
              <a:gd name="connsiteY8" fmla="*/ 666750 h 1143000"/>
              <a:gd name="connsiteX9" fmla="*/ 3352800 w 3352800"/>
              <a:gd name="connsiteY9" fmla="*/ 952500 h 1143000"/>
              <a:gd name="connsiteX10" fmla="*/ 3352800 w 3352800"/>
              <a:gd name="connsiteY10" fmla="*/ 952496 h 1143000"/>
              <a:gd name="connsiteX11" fmla="*/ 3162296 w 3352800"/>
              <a:gd name="connsiteY11" fmla="*/ 1143000 h 1143000"/>
              <a:gd name="connsiteX12" fmla="*/ 1397000 w 3352800"/>
              <a:gd name="connsiteY12" fmla="*/ 1143000 h 1143000"/>
              <a:gd name="connsiteX13" fmla="*/ 1565020 w 3352800"/>
              <a:gd name="connsiteY13" fmla="*/ 2525367 h 1143000"/>
              <a:gd name="connsiteX14" fmla="*/ 558800 w 3352800"/>
              <a:gd name="connsiteY14" fmla="*/ 1143000 h 1143000"/>
              <a:gd name="connsiteX15" fmla="*/ 190504 w 3352800"/>
              <a:gd name="connsiteY15" fmla="*/ 1143000 h 1143000"/>
              <a:gd name="connsiteX16" fmla="*/ 0 w 3352800"/>
              <a:gd name="connsiteY16" fmla="*/ 952496 h 1143000"/>
              <a:gd name="connsiteX17" fmla="*/ 0 w 3352800"/>
              <a:gd name="connsiteY17" fmla="*/ 952500 h 1143000"/>
              <a:gd name="connsiteX18" fmla="*/ 0 w 3352800"/>
              <a:gd name="connsiteY18" fmla="*/ 666750 h 1143000"/>
              <a:gd name="connsiteX19" fmla="*/ 0 w 3352800"/>
              <a:gd name="connsiteY19" fmla="*/ 666750 h 1143000"/>
              <a:gd name="connsiteX20" fmla="*/ 0 w 3352800"/>
              <a:gd name="connsiteY20" fmla="*/ 190504 h 1143000"/>
              <a:gd name="connsiteX0" fmla="*/ 0 w 3352800"/>
              <a:gd name="connsiteY0" fmla="*/ 190504 h 2525367"/>
              <a:gd name="connsiteX1" fmla="*/ 190504 w 3352800"/>
              <a:gd name="connsiteY1" fmla="*/ 0 h 2525367"/>
              <a:gd name="connsiteX2" fmla="*/ 558800 w 3352800"/>
              <a:gd name="connsiteY2" fmla="*/ 0 h 2525367"/>
              <a:gd name="connsiteX3" fmla="*/ 558800 w 3352800"/>
              <a:gd name="connsiteY3" fmla="*/ 0 h 2525367"/>
              <a:gd name="connsiteX4" fmla="*/ 1397000 w 3352800"/>
              <a:gd name="connsiteY4" fmla="*/ 0 h 2525367"/>
              <a:gd name="connsiteX5" fmla="*/ 3162296 w 3352800"/>
              <a:gd name="connsiteY5" fmla="*/ 0 h 2525367"/>
              <a:gd name="connsiteX6" fmla="*/ 3352800 w 3352800"/>
              <a:gd name="connsiteY6" fmla="*/ 190504 h 2525367"/>
              <a:gd name="connsiteX7" fmla="*/ 3352800 w 3352800"/>
              <a:gd name="connsiteY7" fmla="*/ 666750 h 2525367"/>
              <a:gd name="connsiteX8" fmla="*/ 3352800 w 3352800"/>
              <a:gd name="connsiteY8" fmla="*/ 666750 h 2525367"/>
              <a:gd name="connsiteX9" fmla="*/ 3352800 w 3352800"/>
              <a:gd name="connsiteY9" fmla="*/ 952500 h 2525367"/>
              <a:gd name="connsiteX10" fmla="*/ 3352800 w 3352800"/>
              <a:gd name="connsiteY10" fmla="*/ 952496 h 2525367"/>
              <a:gd name="connsiteX11" fmla="*/ 3162296 w 3352800"/>
              <a:gd name="connsiteY11" fmla="*/ 1143000 h 2525367"/>
              <a:gd name="connsiteX12" fmla="*/ 1397000 w 3352800"/>
              <a:gd name="connsiteY12" fmla="*/ 1143000 h 2525367"/>
              <a:gd name="connsiteX13" fmla="*/ 1565020 w 3352800"/>
              <a:gd name="connsiteY13" fmla="*/ 2525367 h 2525367"/>
              <a:gd name="connsiteX14" fmla="*/ 1140690 w 3352800"/>
              <a:gd name="connsiteY14" fmla="*/ 1154876 h 2525367"/>
              <a:gd name="connsiteX15" fmla="*/ 190504 w 3352800"/>
              <a:gd name="connsiteY15" fmla="*/ 1143000 h 2525367"/>
              <a:gd name="connsiteX16" fmla="*/ 0 w 3352800"/>
              <a:gd name="connsiteY16" fmla="*/ 952496 h 2525367"/>
              <a:gd name="connsiteX17" fmla="*/ 0 w 3352800"/>
              <a:gd name="connsiteY17" fmla="*/ 952500 h 2525367"/>
              <a:gd name="connsiteX18" fmla="*/ 0 w 3352800"/>
              <a:gd name="connsiteY18" fmla="*/ 666750 h 2525367"/>
              <a:gd name="connsiteX19" fmla="*/ 0 w 3352800"/>
              <a:gd name="connsiteY19" fmla="*/ 666750 h 2525367"/>
              <a:gd name="connsiteX20" fmla="*/ 0 w 3352800"/>
              <a:gd name="connsiteY20" fmla="*/ 190504 h 2525367"/>
              <a:gd name="connsiteX0" fmla="*/ 0 w 3352800"/>
              <a:gd name="connsiteY0" fmla="*/ 190504 h 2180983"/>
              <a:gd name="connsiteX1" fmla="*/ 190504 w 3352800"/>
              <a:gd name="connsiteY1" fmla="*/ 0 h 2180983"/>
              <a:gd name="connsiteX2" fmla="*/ 558800 w 3352800"/>
              <a:gd name="connsiteY2" fmla="*/ 0 h 2180983"/>
              <a:gd name="connsiteX3" fmla="*/ 558800 w 3352800"/>
              <a:gd name="connsiteY3" fmla="*/ 0 h 2180983"/>
              <a:gd name="connsiteX4" fmla="*/ 1397000 w 3352800"/>
              <a:gd name="connsiteY4" fmla="*/ 0 h 2180983"/>
              <a:gd name="connsiteX5" fmla="*/ 3162296 w 3352800"/>
              <a:gd name="connsiteY5" fmla="*/ 0 h 2180983"/>
              <a:gd name="connsiteX6" fmla="*/ 3352800 w 3352800"/>
              <a:gd name="connsiteY6" fmla="*/ 190504 h 2180983"/>
              <a:gd name="connsiteX7" fmla="*/ 3352800 w 3352800"/>
              <a:gd name="connsiteY7" fmla="*/ 666750 h 2180983"/>
              <a:gd name="connsiteX8" fmla="*/ 3352800 w 3352800"/>
              <a:gd name="connsiteY8" fmla="*/ 666750 h 2180983"/>
              <a:gd name="connsiteX9" fmla="*/ 3352800 w 3352800"/>
              <a:gd name="connsiteY9" fmla="*/ 952500 h 2180983"/>
              <a:gd name="connsiteX10" fmla="*/ 3352800 w 3352800"/>
              <a:gd name="connsiteY10" fmla="*/ 952496 h 2180983"/>
              <a:gd name="connsiteX11" fmla="*/ 3162296 w 3352800"/>
              <a:gd name="connsiteY11" fmla="*/ 1143000 h 2180983"/>
              <a:gd name="connsiteX12" fmla="*/ 1397000 w 3352800"/>
              <a:gd name="connsiteY12" fmla="*/ 1143000 h 2180983"/>
              <a:gd name="connsiteX13" fmla="*/ 1505643 w 3352800"/>
              <a:gd name="connsiteY13" fmla="*/ 2180983 h 2180983"/>
              <a:gd name="connsiteX14" fmla="*/ 1140690 w 3352800"/>
              <a:gd name="connsiteY14" fmla="*/ 1154876 h 2180983"/>
              <a:gd name="connsiteX15" fmla="*/ 190504 w 3352800"/>
              <a:gd name="connsiteY15" fmla="*/ 1143000 h 2180983"/>
              <a:gd name="connsiteX16" fmla="*/ 0 w 3352800"/>
              <a:gd name="connsiteY16" fmla="*/ 952496 h 2180983"/>
              <a:gd name="connsiteX17" fmla="*/ 0 w 3352800"/>
              <a:gd name="connsiteY17" fmla="*/ 952500 h 2180983"/>
              <a:gd name="connsiteX18" fmla="*/ 0 w 3352800"/>
              <a:gd name="connsiteY18" fmla="*/ 666750 h 2180983"/>
              <a:gd name="connsiteX19" fmla="*/ 0 w 3352800"/>
              <a:gd name="connsiteY19" fmla="*/ 666750 h 2180983"/>
              <a:gd name="connsiteX20" fmla="*/ 0 w 3352800"/>
              <a:gd name="connsiteY20" fmla="*/ 190504 h 2180983"/>
              <a:gd name="connsiteX0" fmla="*/ 0 w 3352800"/>
              <a:gd name="connsiteY0" fmla="*/ 190504 h 1471206"/>
              <a:gd name="connsiteX1" fmla="*/ 190504 w 3352800"/>
              <a:gd name="connsiteY1" fmla="*/ 0 h 1471206"/>
              <a:gd name="connsiteX2" fmla="*/ 558800 w 3352800"/>
              <a:gd name="connsiteY2" fmla="*/ 0 h 1471206"/>
              <a:gd name="connsiteX3" fmla="*/ 558800 w 3352800"/>
              <a:gd name="connsiteY3" fmla="*/ 0 h 1471206"/>
              <a:gd name="connsiteX4" fmla="*/ 1397000 w 3352800"/>
              <a:gd name="connsiteY4" fmla="*/ 0 h 1471206"/>
              <a:gd name="connsiteX5" fmla="*/ 3162296 w 3352800"/>
              <a:gd name="connsiteY5" fmla="*/ 0 h 1471206"/>
              <a:gd name="connsiteX6" fmla="*/ 3352800 w 3352800"/>
              <a:gd name="connsiteY6" fmla="*/ 190504 h 1471206"/>
              <a:gd name="connsiteX7" fmla="*/ 3352800 w 3352800"/>
              <a:gd name="connsiteY7" fmla="*/ 666750 h 1471206"/>
              <a:gd name="connsiteX8" fmla="*/ 3352800 w 3352800"/>
              <a:gd name="connsiteY8" fmla="*/ 666750 h 1471206"/>
              <a:gd name="connsiteX9" fmla="*/ 3352800 w 3352800"/>
              <a:gd name="connsiteY9" fmla="*/ 952500 h 1471206"/>
              <a:gd name="connsiteX10" fmla="*/ 3352800 w 3352800"/>
              <a:gd name="connsiteY10" fmla="*/ 952496 h 1471206"/>
              <a:gd name="connsiteX11" fmla="*/ 3162296 w 3352800"/>
              <a:gd name="connsiteY11" fmla="*/ 1143000 h 1471206"/>
              <a:gd name="connsiteX12" fmla="*/ 1397000 w 3352800"/>
              <a:gd name="connsiteY12" fmla="*/ 1143000 h 1471206"/>
              <a:gd name="connsiteX13" fmla="*/ 1386890 w 3352800"/>
              <a:gd name="connsiteY13" fmla="*/ 1471206 h 1471206"/>
              <a:gd name="connsiteX14" fmla="*/ 1140690 w 3352800"/>
              <a:gd name="connsiteY14" fmla="*/ 1154876 h 1471206"/>
              <a:gd name="connsiteX15" fmla="*/ 190504 w 3352800"/>
              <a:gd name="connsiteY15" fmla="*/ 1143000 h 1471206"/>
              <a:gd name="connsiteX16" fmla="*/ 0 w 3352800"/>
              <a:gd name="connsiteY16" fmla="*/ 952496 h 1471206"/>
              <a:gd name="connsiteX17" fmla="*/ 0 w 3352800"/>
              <a:gd name="connsiteY17" fmla="*/ 952500 h 1471206"/>
              <a:gd name="connsiteX18" fmla="*/ 0 w 3352800"/>
              <a:gd name="connsiteY18" fmla="*/ 666750 h 1471206"/>
              <a:gd name="connsiteX19" fmla="*/ 0 w 3352800"/>
              <a:gd name="connsiteY19" fmla="*/ 666750 h 1471206"/>
              <a:gd name="connsiteX20" fmla="*/ 0 w 3352800"/>
              <a:gd name="connsiteY20" fmla="*/ 190504 h 1471206"/>
              <a:gd name="connsiteX0" fmla="*/ 0 w 3352800"/>
              <a:gd name="connsiteY0" fmla="*/ 190504 h 1929763"/>
              <a:gd name="connsiteX1" fmla="*/ 190504 w 3352800"/>
              <a:gd name="connsiteY1" fmla="*/ 0 h 1929763"/>
              <a:gd name="connsiteX2" fmla="*/ 558800 w 3352800"/>
              <a:gd name="connsiteY2" fmla="*/ 0 h 1929763"/>
              <a:gd name="connsiteX3" fmla="*/ 558800 w 3352800"/>
              <a:gd name="connsiteY3" fmla="*/ 0 h 1929763"/>
              <a:gd name="connsiteX4" fmla="*/ 1397000 w 3352800"/>
              <a:gd name="connsiteY4" fmla="*/ 0 h 1929763"/>
              <a:gd name="connsiteX5" fmla="*/ 3162296 w 3352800"/>
              <a:gd name="connsiteY5" fmla="*/ 0 h 1929763"/>
              <a:gd name="connsiteX6" fmla="*/ 3352800 w 3352800"/>
              <a:gd name="connsiteY6" fmla="*/ 190504 h 1929763"/>
              <a:gd name="connsiteX7" fmla="*/ 3352800 w 3352800"/>
              <a:gd name="connsiteY7" fmla="*/ 666750 h 1929763"/>
              <a:gd name="connsiteX8" fmla="*/ 3352800 w 3352800"/>
              <a:gd name="connsiteY8" fmla="*/ 666750 h 1929763"/>
              <a:gd name="connsiteX9" fmla="*/ 3352800 w 3352800"/>
              <a:gd name="connsiteY9" fmla="*/ 952500 h 1929763"/>
              <a:gd name="connsiteX10" fmla="*/ 3352800 w 3352800"/>
              <a:gd name="connsiteY10" fmla="*/ 952496 h 1929763"/>
              <a:gd name="connsiteX11" fmla="*/ 3162296 w 3352800"/>
              <a:gd name="connsiteY11" fmla="*/ 1143000 h 1929763"/>
              <a:gd name="connsiteX12" fmla="*/ 1397000 w 3352800"/>
              <a:gd name="connsiteY12" fmla="*/ 1143000 h 1929763"/>
              <a:gd name="connsiteX13" fmla="*/ 1688340 w 3352800"/>
              <a:gd name="connsiteY13" fmla="*/ 1929763 h 1929763"/>
              <a:gd name="connsiteX14" fmla="*/ 1140690 w 3352800"/>
              <a:gd name="connsiteY14" fmla="*/ 1154876 h 1929763"/>
              <a:gd name="connsiteX15" fmla="*/ 190504 w 3352800"/>
              <a:gd name="connsiteY15" fmla="*/ 1143000 h 1929763"/>
              <a:gd name="connsiteX16" fmla="*/ 0 w 3352800"/>
              <a:gd name="connsiteY16" fmla="*/ 952496 h 1929763"/>
              <a:gd name="connsiteX17" fmla="*/ 0 w 3352800"/>
              <a:gd name="connsiteY17" fmla="*/ 952500 h 1929763"/>
              <a:gd name="connsiteX18" fmla="*/ 0 w 3352800"/>
              <a:gd name="connsiteY18" fmla="*/ 666750 h 1929763"/>
              <a:gd name="connsiteX19" fmla="*/ 0 w 3352800"/>
              <a:gd name="connsiteY19" fmla="*/ 666750 h 1929763"/>
              <a:gd name="connsiteX20" fmla="*/ 0 w 3352800"/>
              <a:gd name="connsiteY20" fmla="*/ 190504 h 192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52800" h="1929763">
                <a:moveTo>
                  <a:pt x="0" y="190504"/>
                </a:moveTo>
                <a:cubicBezTo>
                  <a:pt x="0" y="85292"/>
                  <a:pt x="85292" y="0"/>
                  <a:pt x="190504" y="0"/>
                </a:cubicBezTo>
                <a:lnTo>
                  <a:pt x="558800" y="0"/>
                </a:lnTo>
                <a:lnTo>
                  <a:pt x="558800" y="0"/>
                </a:lnTo>
                <a:lnTo>
                  <a:pt x="1397000" y="0"/>
                </a:lnTo>
                <a:lnTo>
                  <a:pt x="3162296" y="0"/>
                </a:lnTo>
                <a:cubicBezTo>
                  <a:pt x="3267508" y="0"/>
                  <a:pt x="3352800" y="85292"/>
                  <a:pt x="3352800" y="190504"/>
                </a:cubicBezTo>
                <a:lnTo>
                  <a:pt x="3352800" y="666750"/>
                </a:lnTo>
                <a:lnTo>
                  <a:pt x="3352800" y="666750"/>
                </a:lnTo>
                <a:lnTo>
                  <a:pt x="3352800" y="952500"/>
                </a:lnTo>
                <a:lnTo>
                  <a:pt x="3352800" y="952496"/>
                </a:lnTo>
                <a:cubicBezTo>
                  <a:pt x="3352800" y="1057708"/>
                  <a:pt x="3267508" y="1143000"/>
                  <a:pt x="3162296" y="1143000"/>
                </a:cubicBezTo>
                <a:lnTo>
                  <a:pt x="1397000" y="1143000"/>
                </a:lnTo>
                <a:lnTo>
                  <a:pt x="1688340" y="1929763"/>
                </a:lnTo>
                <a:lnTo>
                  <a:pt x="1140690" y="1154876"/>
                </a:lnTo>
                <a:cubicBezTo>
                  <a:pt x="1017925" y="1154876"/>
                  <a:pt x="313269" y="1143000"/>
                  <a:pt x="190504" y="1143000"/>
                </a:cubicBezTo>
                <a:cubicBezTo>
                  <a:pt x="85292" y="1143000"/>
                  <a:pt x="0" y="1057708"/>
                  <a:pt x="0" y="952496"/>
                </a:cubicBezTo>
                <a:lnTo>
                  <a:pt x="0" y="952500"/>
                </a:lnTo>
                <a:lnTo>
                  <a:pt x="0" y="666750"/>
                </a:lnTo>
                <a:lnTo>
                  <a:pt x="0" y="666750"/>
                </a:lnTo>
                <a:lnTo>
                  <a:pt x="0" y="190504"/>
                </a:lnTo>
                <a:close/>
              </a:path>
            </a:pathLst>
          </a:custGeom>
          <a:solidFill>
            <a:schemeClr val="bg1"/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Select Shapes to modify them.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the Format Tab to see options 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Shape Effects 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Right Click to quickly access formatting options dialog boxes.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7601" y="5638800"/>
            <a:ext cx="3200400" cy="116527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	Edit Points</a:t>
            </a:r>
          </a:p>
          <a:p>
            <a:r>
              <a:rPr lang="en-US" dirty="0">
                <a:solidFill>
                  <a:schemeClr val="tx1"/>
                </a:solidFill>
              </a:rPr>
              <a:t>Drag handles to reshape</a:t>
            </a:r>
          </a:p>
          <a:p>
            <a:r>
              <a:rPr lang="en-US" dirty="0">
                <a:solidFill>
                  <a:schemeClr val="tx1"/>
                </a:solidFill>
              </a:rPr>
              <a:t>Drag line segment to add point</a:t>
            </a:r>
          </a:p>
          <a:p>
            <a:r>
              <a:rPr lang="en-US" dirty="0">
                <a:solidFill>
                  <a:schemeClr val="tx1"/>
                </a:solidFill>
              </a:rPr>
              <a:t>Ctrl Click to delete points</a:t>
            </a:r>
          </a:p>
        </p:txBody>
      </p:sp>
      <p:sp>
        <p:nvSpPr>
          <p:cNvPr id="14" name="Right Arrow 13"/>
          <p:cNvSpPr/>
          <p:nvPr/>
        </p:nvSpPr>
        <p:spPr>
          <a:xfrm rot="13976578">
            <a:off x="388443" y="5521837"/>
            <a:ext cx="461311" cy="391725"/>
          </a:xfrm>
          <a:prstGeom prst="rightArrow">
            <a:avLst>
              <a:gd name="adj1" fmla="val 26623"/>
              <a:gd name="adj2" fmla="val 50000"/>
            </a:avLst>
          </a:prstGeom>
          <a:solidFill>
            <a:srgbClr val="FF0000"/>
          </a:solidFill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2400" y="2209800"/>
            <a:ext cx="2057400" cy="457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67600" y="990600"/>
            <a:ext cx="685800" cy="7620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3"/>
          <a:stretch/>
        </p:blipFill>
        <p:spPr bwMode="auto">
          <a:xfrm>
            <a:off x="381000" y="990600"/>
            <a:ext cx="1628775" cy="60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380999" y="914400"/>
            <a:ext cx="1371601" cy="6858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62800" y="67269"/>
            <a:ext cx="1600200" cy="92333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Fill Color</a:t>
            </a:r>
          </a:p>
          <a:p>
            <a:r>
              <a:rPr lang="en-US" dirty="0">
                <a:solidFill>
                  <a:schemeClr val="tx1"/>
                </a:solidFill>
              </a:rPr>
              <a:t>Outline Color</a:t>
            </a:r>
          </a:p>
          <a:p>
            <a:r>
              <a:rPr lang="en-US" dirty="0">
                <a:solidFill>
                  <a:schemeClr val="tx1"/>
                </a:solidFill>
              </a:rPr>
              <a:t>Shape Effects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09" y="2680820"/>
            <a:ext cx="123786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Editing line points</a:t>
            </a:r>
          </a:p>
        </p:txBody>
      </p:sp>
      <p:pic>
        <p:nvPicPr>
          <p:cNvPr id="26627" name="Picture 3" descr="editpoint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t="4659"/>
          <a:stretch/>
        </p:blipFill>
        <p:spPr>
          <a:xfrm>
            <a:off x="0" y="1491495"/>
            <a:ext cx="2971800" cy="1966079"/>
          </a:xfrm>
          <a:noFill/>
          <a:ln/>
        </p:spPr>
      </p:pic>
      <p:pic>
        <p:nvPicPr>
          <p:cNvPr id="26629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15024"/>
          <a:stretch>
            <a:fillRect/>
          </a:stretch>
        </p:blipFill>
        <p:spPr>
          <a:xfrm>
            <a:off x="533400" y="3429000"/>
            <a:ext cx="2543175" cy="2586038"/>
          </a:xfrm>
          <a:noFill/>
          <a:ln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67000" y="1491496"/>
            <a:ext cx="64008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The points that are used to draw </a:t>
            </a:r>
            <a:r>
              <a:rPr lang="en-US" sz="2000" dirty="0" smtClean="0">
                <a:latin typeface="Arial" charset="0"/>
              </a:rPr>
              <a:t>objects </a:t>
            </a:r>
            <a:r>
              <a:rPr lang="en-US" sz="2000" dirty="0">
                <a:latin typeface="Arial" charset="0"/>
              </a:rPr>
              <a:t>can also be edited by choosing “Edit Points” from the “</a:t>
            </a:r>
            <a:r>
              <a:rPr lang="en-US" sz="2000" dirty="0" smtClean="0">
                <a:latin typeface="Arial" charset="0"/>
              </a:rPr>
              <a:t>Drawing Tools” ribbon which appears when a drawn object is selected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[Drawing Tools - Format – Insert Shapes &gt; Edit Shape &gt; Edit Points.</a:t>
            </a:r>
            <a:endParaRPr lang="en-US" sz="2000" dirty="0">
              <a:latin typeface="Arial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429000" y="3413125"/>
            <a:ext cx="4876800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Clicking on a point allows you to move it or adjust the angle of the line that goes through it.  Clicking on the line itself inserts a new point.  Ctrl click a point to delete it.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048000" y="5029200"/>
            <a:ext cx="5638800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Using these tools it is possible to create very complex shapes.  You might use these tools to trace a part of a image so you could highlight it with a semi-transparent fill or a bright outline.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Point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0" y="548640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Drag the end of the blue handles to control direction and length of line at that point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143000" y="4419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3518" y="2590800"/>
            <a:ext cx="1874231" cy="531912"/>
            <a:chOff x="838200" y="2136577"/>
            <a:chExt cx="1874231" cy="531912"/>
          </a:xfrm>
        </p:grpSpPr>
        <p:cxnSp>
          <p:nvCxnSpPr>
            <p:cNvPr id="13" name="Straight Arrow Connector 12"/>
            <p:cNvCxnSpPr>
              <a:stCxn id="14" idx="2"/>
            </p:cNvCxnSpPr>
            <p:nvPr/>
          </p:nvCxnSpPr>
          <p:spPr>
            <a:xfrm flipH="1">
              <a:off x="1541982" y="2444354"/>
              <a:ext cx="233334" cy="22413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8200" y="2136577"/>
              <a:ext cx="187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</a:t>
              </a:r>
              <a:r>
                <a:rPr lang="en-US" sz="1400" dirty="0" smtClean="0"/>
                <a:t>lick line to add a point</a:t>
              </a:r>
              <a:endParaRPr lang="en-US" sz="1400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1335614" y="1699473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597" y="1467896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lick to select a point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 flipV="1">
            <a:off x="236516" y="3212780"/>
            <a:ext cx="59093" cy="21770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5609" y="3276600"/>
            <a:ext cx="2066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Ctrl click to delete a point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923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Graphics and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Drawing Tools - Format</a:t>
            </a:r>
          </a:p>
          <a:p>
            <a:pPr lvl="2"/>
            <a:r>
              <a:rPr lang="en-US" dirty="0" smtClean="0"/>
              <a:t>Change shapes, Edit points</a:t>
            </a:r>
          </a:p>
          <a:p>
            <a:pPr lvl="2"/>
            <a:r>
              <a:rPr lang="en-US" dirty="0" smtClean="0"/>
              <a:t>Shadows, edges, reflections, glows, 3D…</a:t>
            </a:r>
          </a:p>
          <a:p>
            <a:r>
              <a:rPr lang="en-US" dirty="0" smtClean="0"/>
              <a:t>Text Effects – </a:t>
            </a:r>
          </a:p>
          <a:p>
            <a:pPr lvl="1"/>
            <a:r>
              <a:rPr lang="en-US" dirty="0" smtClean="0"/>
              <a:t>Drawing Tools – Format - WordArt Styles</a:t>
            </a:r>
          </a:p>
          <a:p>
            <a:r>
              <a:rPr lang="en-US" dirty="0" smtClean="0"/>
              <a:t>Smart Art – Insert – Illustrations - SmartArt</a:t>
            </a:r>
          </a:p>
          <a:p>
            <a:r>
              <a:rPr lang="en-US" dirty="0" smtClean="0"/>
              <a:t>Animations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DanaCMS\Local Settings\Temporary Internet Files\Content.IE5\56X5FPCX\MP900255371[1].jp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1" b="100000" l="18878" r="100000">
                        <a14:foregroundMark x1="35204" y1="5932" x2="35204" y2="5932"/>
                        <a14:foregroundMark x1="35714" y1="6144" x2="38265" y2="5508"/>
                        <a14:foregroundMark x1="35714" y1="35169" x2="36735" y2="40678"/>
                        <a14:foregroundMark x1="37755" y1="42161" x2="51020" y2="53814"/>
                        <a14:foregroundMark x1="37755" y1="46610" x2="44898" y2="53602"/>
                        <a14:foregroundMark x1="48980" y1="60805" x2="52041" y2="66525"/>
                        <a14:backgroundMark x1="51020" y1="59746" x2="62755" y2="72458"/>
                        <a14:backgroundMark x1="57653" y1="83898" x2="69898" y2="99576"/>
                        <a14:backgroundMark x1="56122" y1="80297" x2="57653" y2="82203"/>
                        <a14:backgroundMark x1="45408" y1="51695" x2="48980" y2="55297"/>
                        <a14:backgroundMark x1="41327" y1="46822" x2="43367" y2="49576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" y="-19885"/>
            <a:ext cx="2865120" cy="688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DanaCMS\Local Settings\Temporary Internet Files\Content.IE5\56X5FPCX\MP900255371[1]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209800" y="1600200"/>
            <a:ext cx="19964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Picture Effects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54079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360" y="4876800"/>
            <a:ext cx="3669694" cy="1477328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Picture Tools / Format / Remove Background </a:t>
            </a:r>
            <a:r>
              <a:rPr lang="en-US" dirty="0"/>
              <a:t>provides an easy way to remove parts of an image.  Using a selection box and a pen tool to mark areas to remove or keep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0"/>
          <a:stretch/>
        </p:blipFill>
        <p:spPr bwMode="auto">
          <a:xfrm>
            <a:off x="5486400" y="2659152"/>
            <a:ext cx="3512583" cy="39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Options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2351311"/>
            <a:ext cx="1394460" cy="4506689"/>
            <a:chOff x="7315200" y="1659415"/>
            <a:chExt cx="1394460" cy="45066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1659415"/>
              <a:ext cx="1394460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962400"/>
              <a:ext cx="1394460" cy="2203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328049"/>
            <a:ext cx="1908482" cy="20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573240"/>
            <a:ext cx="1908482" cy="22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3800" y="1524000"/>
            <a:ext cx="2133599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Many options can be set directly in the Animation Ribbon. </a:t>
            </a:r>
            <a:r>
              <a:rPr lang="en-US" sz="1400" dirty="0"/>
              <a:t>T</a:t>
            </a:r>
            <a:r>
              <a:rPr lang="en-US" sz="1400" dirty="0" smtClean="0"/>
              <a:t>he Animation Pane provides additional options and access to the timeline to fine tune the settings. </a:t>
            </a:r>
          </a:p>
          <a:p>
            <a:r>
              <a:rPr lang="en-US" sz="1400" dirty="0" smtClean="0"/>
              <a:t>The Selection Pane is also useful when constructing complex animations and with layered objects. 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523999"/>
            <a:ext cx="352613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There are many effects to animate text and objects. Each effect has options for timing and duration, some have motion options as well.</a:t>
            </a:r>
            <a:endParaRPr lang="en-US" sz="1400" dirty="0"/>
          </a:p>
        </p:txBody>
      </p:sp>
      <p:sp>
        <p:nvSpPr>
          <p:cNvPr id="6" name="Line Callout 2 5"/>
          <p:cNvSpPr/>
          <p:nvPr/>
        </p:nvSpPr>
        <p:spPr>
          <a:xfrm>
            <a:off x="3810000" y="5756148"/>
            <a:ext cx="1143000" cy="954107"/>
          </a:xfrm>
          <a:prstGeom prst="borderCallout2">
            <a:avLst>
              <a:gd name="adj1" fmla="val 18750"/>
              <a:gd name="adj2" fmla="val -2681"/>
              <a:gd name="adj3" fmla="val 18750"/>
              <a:gd name="adj4" fmla="val -27499"/>
              <a:gd name="adj5" fmla="val -49928"/>
              <a:gd name="adj6" fmla="val -401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Click here to drop down options menu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645836"/>
            <a:ext cx="3048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Triggered animations can be set up from the Advanced Animations section of the ribbon within the Animation Pane or from the Animation Pane</a:t>
            </a:r>
            <a:endParaRPr lang="en-US" sz="1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0"/>
          <a:stretch/>
        </p:blipFill>
        <p:spPr bwMode="auto">
          <a:xfrm>
            <a:off x="3733800" y="4399550"/>
            <a:ext cx="1047750" cy="12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33800" y="4064977"/>
            <a:ext cx="16764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Text Effect Options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20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1" y="1286113"/>
            <a:ext cx="2884401" cy="187928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44" y="4519612"/>
            <a:ext cx="2610706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Animation Triggers</a:t>
            </a:r>
          </a:p>
        </p:txBody>
      </p:sp>
      <p:sp>
        <p:nvSpPr>
          <p:cNvPr id="19" name="Oval 18"/>
          <p:cNvSpPr/>
          <p:nvPr/>
        </p:nvSpPr>
        <p:spPr>
          <a:xfrm>
            <a:off x="7196136" y="6025053"/>
            <a:ext cx="1255978" cy="3397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33999" y="228599"/>
            <a:ext cx="3724275" cy="1057513"/>
          </a:xfrm>
          <a:prstGeom prst="roundRect">
            <a:avLst>
              <a:gd name="adj" fmla="val 254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Each  large image entrance is animated using the thumbnail image as a trigger.  The large image triggers itself for the exit.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9"/>
          <a:stretch/>
        </p:blipFill>
        <p:spPr bwMode="auto">
          <a:xfrm>
            <a:off x="3971925" y="1457325"/>
            <a:ext cx="2724150" cy="17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3" y="3887555"/>
            <a:ext cx="1966672" cy="184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46" y="3903465"/>
            <a:ext cx="2598866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135164" y="3414278"/>
            <a:ext cx="445899" cy="429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612250" y="5229868"/>
            <a:ext cx="90443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00846" y="5406631"/>
            <a:ext cx="1149436" cy="3397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5892" y="3471573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Animate Picture Entrance</a:t>
            </a:r>
            <a:endParaRPr lang="en-US" sz="1600" b="1" dirty="0"/>
          </a:p>
        </p:txBody>
      </p:sp>
      <p:sp>
        <p:nvSpPr>
          <p:cNvPr id="32" name="Oval 31"/>
          <p:cNvSpPr/>
          <p:nvPr/>
        </p:nvSpPr>
        <p:spPr>
          <a:xfrm>
            <a:off x="415717" y="3987351"/>
            <a:ext cx="1935827" cy="3397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5963"/>
            <a:ext cx="1966672" cy="184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5111050" y="3414278"/>
            <a:ext cx="445899" cy="429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653318" y="3471573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Animate Picture Exit</a:t>
            </a:r>
            <a:endParaRPr lang="en-US" sz="1600" b="1" dirty="0"/>
          </a:p>
        </p:txBody>
      </p:sp>
      <p:sp>
        <p:nvSpPr>
          <p:cNvPr id="36" name="Oval 35"/>
          <p:cNvSpPr/>
          <p:nvPr/>
        </p:nvSpPr>
        <p:spPr>
          <a:xfrm>
            <a:off x="5199221" y="5072659"/>
            <a:ext cx="2020106" cy="3397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 Version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715000"/>
          </a:xfrm>
        </p:spPr>
        <p:txBody>
          <a:bodyPr>
            <a:noAutofit/>
          </a:bodyPr>
          <a:lstStyle/>
          <a:p>
            <a:pPr marL="284163" indent="-165100"/>
            <a:r>
              <a:rPr lang="en-US" sz="1800" dirty="0"/>
              <a:t>Customize the Toolbars and Menus from the View Menu &gt; Toolbars &gt; </a:t>
            </a:r>
            <a:r>
              <a:rPr lang="en-US" sz="1800" dirty="0" smtClean="0"/>
              <a:t>Customize</a:t>
            </a:r>
          </a:p>
          <a:p>
            <a:pPr marL="284163" indent="-165100"/>
            <a:r>
              <a:rPr lang="en-US" sz="1800" dirty="0" smtClean="0"/>
              <a:t>Ruler </a:t>
            </a:r>
            <a:r>
              <a:rPr lang="en-US" sz="1800" dirty="0"/>
              <a:t>and Guides are in the View Menu.  There is no setting for the grid spacing</a:t>
            </a:r>
          </a:p>
          <a:p>
            <a:pPr marL="284163" indent="-165100"/>
            <a:r>
              <a:rPr lang="en-US" sz="1800" dirty="0"/>
              <a:t>Shortcuts - right click or Ctrl left click</a:t>
            </a:r>
          </a:p>
          <a:p>
            <a:pPr marL="284163" indent="-165100"/>
            <a:r>
              <a:rPr lang="en-US" sz="1800" dirty="0" smtClean="0"/>
              <a:t>Hyperlink </a:t>
            </a:r>
            <a:r>
              <a:rPr lang="en-US" sz="1800" dirty="0"/>
              <a:t>is in the Insert Menu.  </a:t>
            </a:r>
            <a:endParaRPr lang="en-US" sz="1800" dirty="0" smtClean="0"/>
          </a:p>
          <a:p>
            <a:pPr marL="457200" lvl="1" indent="-165100">
              <a:spcBef>
                <a:spcPts val="0"/>
              </a:spcBef>
            </a:pPr>
            <a:r>
              <a:rPr lang="en-US" sz="1800" dirty="0" smtClean="0"/>
              <a:t>Actions </a:t>
            </a:r>
            <a:r>
              <a:rPr lang="en-US" sz="1800" dirty="0"/>
              <a:t>settings are available with a right click (Ctrl click)</a:t>
            </a:r>
          </a:p>
          <a:p>
            <a:pPr marL="284163" indent="-165100"/>
            <a:r>
              <a:rPr lang="en-US" sz="1800" dirty="0" smtClean="0"/>
              <a:t>Paste text:   Edit </a:t>
            </a:r>
            <a:r>
              <a:rPr lang="en-US" sz="1800" dirty="0"/>
              <a:t>Menu &gt; Paste special &gt; Unformatted </a:t>
            </a:r>
            <a:r>
              <a:rPr lang="en-US" sz="1800" dirty="0" smtClean="0"/>
              <a:t>Text</a:t>
            </a:r>
          </a:p>
          <a:p>
            <a:pPr marL="284163" lvl="0" indent="-165100"/>
            <a:r>
              <a:rPr lang="en-US" sz="1800" dirty="0" smtClean="0"/>
              <a:t>Paste </a:t>
            </a:r>
            <a:r>
              <a:rPr lang="en-US" sz="1800" dirty="0"/>
              <a:t>Excel </a:t>
            </a:r>
            <a:r>
              <a:rPr lang="en-US" sz="1800" dirty="0" smtClean="0"/>
              <a:t>Charts:   Menu </a:t>
            </a:r>
            <a:r>
              <a:rPr lang="en-US" sz="1800" dirty="0"/>
              <a:t>&gt; Paste special &gt; Microsoft Office Drawing </a:t>
            </a:r>
            <a:r>
              <a:rPr lang="en-US" sz="1800" dirty="0" smtClean="0"/>
              <a:t>Object</a:t>
            </a:r>
          </a:p>
          <a:p>
            <a:pPr marL="457200" lvl="1" indent="-165100">
              <a:spcBef>
                <a:spcPts val="0"/>
              </a:spcBef>
            </a:pPr>
            <a:r>
              <a:rPr lang="en-US" sz="1800" dirty="0"/>
              <a:t>Ungrouping</a:t>
            </a:r>
            <a:r>
              <a:rPr lang="en-US" sz="1800" dirty="0" smtClean="0"/>
              <a:t> </a:t>
            </a:r>
            <a:r>
              <a:rPr lang="en-US" sz="1800" dirty="0"/>
              <a:t>of the chart object is not an option</a:t>
            </a:r>
            <a:r>
              <a:rPr lang="en-US" sz="1800" dirty="0" smtClean="0"/>
              <a:t>.</a:t>
            </a:r>
          </a:p>
          <a:p>
            <a:pPr marL="284163" indent="-165100" defTabSz="931774">
              <a:defRPr/>
            </a:pPr>
            <a:r>
              <a:rPr lang="en-US" sz="1800" dirty="0" smtClean="0"/>
              <a:t>Edit Points</a:t>
            </a:r>
          </a:p>
          <a:p>
            <a:pPr marL="457200" lvl="1" indent="-165100" defTabSz="931774">
              <a:spcBef>
                <a:spcPts val="0"/>
              </a:spcBef>
              <a:defRPr/>
            </a:pPr>
            <a:r>
              <a:rPr lang="en-US" sz="1800" dirty="0"/>
              <a:t>Select</a:t>
            </a:r>
            <a:r>
              <a:rPr lang="en-US" sz="1800" dirty="0" smtClean="0"/>
              <a:t> </a:t>
            </a:r>
            <a:r>
              <a:rPr lang="en-US" sz="1800" dirty="0"/>
              <a:t>object and Right click to Edit Points, Delete Points</a:t>
            </a:r>
          </a:p>
          <a:p>
            <a:pPr marL="284163" indent="-165100" defTabSz="931774">
              <a:defRPr/>
            </a:pPr>
            <a:r>
              <a:rPr lang="en-US" sz="1800" dirty="0" smtClean="0"/>
              <a:t>There </a:t>
            </a:r>
            <a:r>
              <a:rPr lang="en-US" sz="1800" dirty="0"/>
              <a:t>is no Picture Layout </a:t>
            </a:r>
            <a:r>
              <a:rPr lang="en-US" sz="1800" dirty="0" smtClean="0"/>
              <a:t>option</a:t>
            </a:r>
          </a:p>
          <a:p>
            <a:pPr marL="457200" lvl="1" indent="-165100" defTabSz="931774">
              <a:spcBef>
                <a:spcPts val="0"/>
              </a:spcBef>
              <a:defRPr/>
            </a:pPr>
            <a:r>
              <a:rPr lang="en-US" sz="1800" dirty="0" smtClean="0"/>
              <a:t>But </a:t>
            </a:r>
            <a:r>
              <a:rPr lang="en-US" sz="1800" dirty="0"/>
              <a:t>you can insert a Picture style Smart Art Graphic and then insert pictures.</a:t>
            </a:r>
          </a:p>
          <a:p>
            <a:pPr marL="457200" lvl="1" indent="-165100" defTabSz="931774">
              <a:spcBef>
                <a:spcPts val="0"/>
              </a:spcBef>
              <a:defRPr/>
            </a:pPr>
            <a:r>
              <a:rPr lang="en-US" sz="1800" dirty="0"/>
              <a:t>Cropping, placement and </a:t>
            </a:r>
            <a:r>
              <a:rPr lang="en-US" sz="1800" dirty="0" smtClean="0"/>
              <a:t>corrections:  Format </a:t>
            </a:r>
            <a:r>
              <a:rPr lang="en-US" sz="1800" dirty="0"/>
              <a:t>Picture Ribbon, or the Format Picture dialog box.</a:t>
            </a:r>
          </a:p>
          <a:p>
            <a:pPr marL="284163" indent="-165100"/>
            <a:r>
              <a:rPr lang="en-US" sz="1800" dirty="0" smtClean="0"/>
              <a:t>Add </a:t>
            </a:r>
            <a:r>
              <a:rPr lang="en-US" sz="1800" dirty="0"/>
              <a:t>Transitions and Animations using the Ribbons for each.  </a:t>
            </a:r>
            <a:endParaRPr lang="en-US" sz="1800" dirty="0" smtClean="0"/>
          </a:p>
          <a:p>
            <a:pPr marL="457200" lvl="1" indent="-165100">
              <a:spcBef>
                <a:spcPts val="0"/>
              </a:spcBef>
            </a:pPr>
            <a:r>
              <a:rPr lang="en-US" sz="1800" dirty="0" smtClean="0"/>
              <a:t>Open </a:t>
            </a:r>
            <a:r>
              <a:rPr lang="en-US" sz="1800" dirty="0"/>
              <a:t>the Custom Animation Toolbox from the View Menu to edit the animation effect options</a:t>
            </a:r>
            <a:r>
              <a:rPr lang="en-US" sz="1800" dirty="0" smtClean="0"/>
              <a:t>.</a:t>
            </a:r>
          </a:p>
          <a:p>
            <a:pPr marL="284163" indent="-165100"/>
            <a:r>
              <a:rPr lang="en-US" sz="1800" dirty="0" smtClean="0"/>
              <a:t>Trigger </a:t>
            </a:r>
            <a:r>
              <a:rPr lang="en-US" sz="1800" dirty="0"/>
              <a:t>settings are not available on the </a:t>
            </a:r>
            <a:r>
              <a:rPr lang="en-US" sz="1800" dirty="0" smtClean="0"/>
              <a:t>Mac</a:t>
            </a:r>
          </a:p>
          <a:p>
            <a:pPr marL="458788" lvl="1" indent="-273050">
              <a:spcBef>
                <a:spcPts val="0"/>
              </a:spcBef>
            </a:pPr>
            <a:r>
              <a:rPr lang="en-US" sz="1800" dirty="0" smtClean="0"/>
              <a:t>The Mac </a:t>
            </a:r>
            <a:r>
              <a:rPr lang="en-US" sz="1800" dirty="0"/>
              <a:t>version can play </a:t>
            </a:r>
            <a:r>
              <a:rPr lang="en-US" sz="1800" dirty="0" smtClean="0"/>
              <a:t>triggers created </a:t>
            </a:r>
            <a:r>
              <a:rPr lang="en-US" sz="1800" dirty="0"/>
              <a:t>by the Windows version</a:t>
            </a:r>
          </a:p>
        </p:txBody>
      </p:sp>
    </p:spTree>
    <p:extLst>
      <p:ext uri="{BB962C8B-B14F-4D97-AF65-F5344CB8AC3E}">
        <p14:creationId xmlns:p14="http://schemas.microsoft.com/office/powerpoint/2010/main" val="36957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Customizing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Access Toolbar and Ribbons</a:t>
            </a:r>
          </a:p>
          <a:p>
            <a:pPr lvl="1"/>
            <a:r>
              <a:rPr lang="en-US" dirty="0" smtClean="0"/>
              <a:t>Customize the ribbons and can add commands to the Quick Access Toolbar</a:t>
            </a:r>
          </a:p>
          <a:p>
            <a:r>
              <a:rPr lang="en-US" dirty="0" smtClean="0"/>
              <a:t>Custom Layouts and Themes</a:t>
            </a:r>
          </a:p>
          <a:p>
            <a:pPr lvl="1"/>
            <a:r>
              <a:rPr lang="en-US" dirty="0" smtClean="0"/>
              <a:t>Design your own slide layout using multiple masters</a:t>
            </a:r>
          </a:p>
          <a:p>
            <a:pPr lvl="1"/>
            <a:r>
              <a:rPr lang="en-US" dirty="0" smtClean="0"/>
              <a:t>Create and save your own Themes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the Application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Hidden features</a:t>
            </a:r>
          </a:p>
          <a:p>
            <a:pPr marL="730250" lvl="1" indent="-439738">
              <a:lnSpc>
                <a:spcPct val="90000"/>
              </a:lnSpc>
            </a:pPr>
            <a:r>
              <a:rPr lang="en-US" dirty="0"/>
              <a:t>Rulers 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[View </a:t>
            </a:r>
            <a:r>
              <a:rPr lang="en-US" dirty="0" smtClean="0"/>
              <a:t>Ribbon – Show &gt; Ruler]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Guides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[View Ribbon – Show &gt; </a:t>
            </a:r>
            <a:r>
              <a:rPr lang="en-US" dirty="0" smtClean="0"/>
              <a:t>Guides] or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 smtClean="0"/>
              <a:t>[Home Ribbon  - Drawing &gt; Arrange &gt; Align &gt; Grid Settings]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Shortcuts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[Right </a:t>
            </a:r>
            <a:r>
              <a:rPr lang="en-US" dirty="0" smtClean="0"/>
              <a:t>Click] – </a:t>
            </a:r>
            <a:r>
              <a:rPr lang="en-US" dirty="0" err="1" smtClean="0"/>
              <a:t>contexual</a:t>
            </a:r>
            <a:r>
              <a:rPr lang="en-US" dirty="0" smtClean="0"/>
              <a:t> menus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562599"/>
            <a:ext cx="447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lvl="2">
              <a:lnSpc>
                <a:spcPct val="90000"/>
              </a:lnSpc>
            </a:pPr>
            <a:r>
              <a:rPr lang="en-US" sz="2000" b="1" dirty="0" smtClean="0"/>
              <a:t>Slide Show Shortcuts</a:t>
            </a:r>
          </a:p>
          <a:p>
            <a:pPr marL="234950" lvl="2">
              <a:lnSpc>
                <a:spcPct val="90000"/>
              </a:lnSpc>
            </a:pPr>
            <a:r>
              <a:rPr lang="en-US" sz="2000" dirty="0" smtClean="0"/>
              <a:t>Go </a:t>
            </a:r>
            <a:r>
              <a:rPr lang="en-US" sz="2000" dirty="0"/>
              <a:t>to slide </a:t>
            </a:r>
            <a:r>
              <a:rPr lang="en-US" sz="2000" dirty="0" smtClean="0"/>
              <a:t>number:  </a:t>
            </a:r>
            <a:r>
              <a:rPr lang="en-US" sz="2000" dirty="0" err="1" smtClean="0"/>
              <a:t>number+ENTER</a:t>
            </a:r>
            <a:r>
              <a:rPr lang="en-US" sz="2000" dirty="0" smtClean="0"/>
              <a:t> </a:t>
            </a:r>
            <a:endParaRPr lang="en-US" sz="2000" dirty="0"/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Display a blank black </a:t>
            </a:r>
            <a:r>
              <a:rPr lang="en-US" sz="2000" dirty="0" smtClean="0"/>
              <a:t>slide:   </a:t>
            </a:r>
            <a:r>
              <a:rPr lang="en-US" sz="2000" dirty="0"/>
              <a:t>B </a:t>
            </a:r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Display a blank white </a:t>
            </a:r>
            <a:r>
              <a:rPr lang="en-US" sz="2000" dirty="0" smtClean="0"/>
              <a:t>slide:   </a:t>
            </a:r>
            <a:r>
              <a:rPr lang="en-US" sz="2000" dirty="0"/>
              <a:t>W 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67200" y="556259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lvl="2">
              <a:lnSpc>
                <a:spcPct val="90000"/>
              </a:lnSpc>
            </a:pPr>
            <a:r>
              <a:rPr lang="en-US" sz="2000" dirty="0" smtClean="0"/>
              <a:t>Laser Pointer:  </a:t>
            </a:r>
            <a:r>
              <a:rPr lang="en-US" sz="2000" dirty="0" err="1" smtClean="0"/>
              <a:t>CTRL+Left</a:t>
            </a:r>
            <a:r>
              <a:rPr lang="en-US" sz="2000" dirty="0" smtClean="0"/>
              <a:t> </a:t>
            </a:r>
            <a:r>
              <a:rPr lang="en-US" sz="2000" dirty="0"/>
              <a:t>Mouse </a:t>
            </a:r>
            <a:r>
              <a:rPr lang="en-US" sz="2000" dirty="0" err="1"/>
              <a:t>Btn</a:t>
            </a:r>
            <a:endParaRPr lang="en-US" sz="2000" dirty="0"/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Change the pointer to a </a:t>
            </a:r>
            <a:r>
              <a:rPr lang="en-US" sz="2000" dirty="0" smtClean="0"/>
              <a:t>pen:   CTRL+P </a:t>
            </a:r>
            <a:endParaRPr lang="en-US" sz="2000" dirty="0"/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Change the pointer to an </a:t>
            </a:r>
            <a:r>
              <a:rPr lang="en-US" sz="2000" dirty="0" smtClean="0"/>
              <a:t>arrow:  CTRL+A </a:t>
            </a:r>
            <a:endParaRPr lang="en-US" sz="2000" dirty="0"/>
          </a:p>
          <a:p>
            <a:pPr marL="234950" lvl="2">
              <a:lnSpc>
                <a:spcPct val="90000"/>
              </a:lnSpc>
            </a:pPr>
            <a:r>
              <a:rPr lang="en-US" sz="2000" dirty="0"/>
              <a:t>Change the pointer to an </a:t>
            </a:r>
            <a:r>
              <a:rPr lang="en-US" sz="2000" dirty="0" smtClean="0"/>
              <a:t>eraser: CTRL+E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Hyper Links and Action Buttons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Links to other slides, files and URLs</a:t>
            </a:r>
          </a:p>
          <a:p>
            <a:pPr lvl="1"/>
            <a:r>
              <a:rPr lang="en-US" dirty="0"/>
              <a:t>Select text or object then</a:t>
            </a:r>
          </a:p>
          <a:p>
            <a:pPr lvl="2"/>
            <a:r>
              <a:rPr lang="en-US" dirty="0"/>
              <a:t>[Insert </a:t>
            </a:r>
            <a:r>
              <a:rPr lang="en-US" dirty="0" smtClean="0"/>
              <a:t>Ribbon – Links &gt; Hyperlink</a:t>
            </a:r>
            <a:r>
              <a:rPr lang="en-US" dirty="0"/>
              <a:t>]</a:t>
            </a:r>
          </a:p>
          <a:p>
            <a:pPr lvl="2"/>
            <a:r>
              <a:rPr lang="en-US" dirty="0" smtClean="0"/>
              <a:t>Right Click &gt; Hyperlink</a:t>
            </a:r>
            <a:endParaRPr lang="en-US" dirty="0"/>
          </a:p>
          <a:p>
            <a:r>
              <a:rPr lang="en-US" dirty="0" smtClean="0"/>
              <a:t>Onscreen navigation</a:t>
            </a:r>
          </a:p>
          <a:p>
            <a:pPr lvl="1"/>
            <a:r>
              <a:rPr lang="en-US" dirty="0" smtClean="0"/>
              <a:t>[Insert Ribbon - Illustrations &gt; Shapes &gt;  </a:t>
            </a:r>
            <a:r>
              <a:rPr lang="en-US" dirty="0"/>
              <a:t>Action Buttons]</a:t>
            </a:r>
          </a:p>
          <a:p>
            <a:pPr lvl="1"/>
            <a:r>
              <a:rPr lang="en-US" dirty="0"/>
              <a:t>Create your own buttons from </a:t>
            </a:r>
            <a:r>
              <a:rPr lang="en-US" dirty="0" smtClean="0"/>
              <a:t>graphics</a:t>
            </a:r>
          </a:p>
          <a:p>
            <a:pPr lvl="2"/>
            <a:r>
              <a:rPr lang="en-US" dirty="0" smtClean="0"/>
              <a:t>[Insert Ribbon – Links &gt; Action]</a:t>
            </a:r>
            <a:endParaRPr lang="en-US" dirty="0"/>
          </a:p>
        </p:txBody>
      </p:sp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7793334" y="4876800"/>
            <a:ext cx="8382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Other Applications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Word for Outlines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Word’s outlining tools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Difficult to master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Copy and paste from </a:t>
            </a:r>
            <a:r>
              <a:rPr lang="en-US" dirty="0" smtClean="0"/>
              <a:t>Word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Use Paste Options to paste as “Destination Theme”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Or paste </a:t>
            </a:r>
            <a:r>
              <a:rPr lang="en-US" dirty="0"/>
              <a:t>special, unformatted text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Then reformat using PPT outline tools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Excel tables and Charts Copy </a:t>
            </a:r>
            <a:r>
              <a:rPr lang="en-US" dirty="0" smtClean="0"/>
              <a:t>and </a:t>
            </a:r>
            <a:r>
              <a:rPr lang="en-US" dirty="0"/>
              <a:t>Paste Options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Destination Theme, Source Format; Embed or Link Data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Picture then Ungroup [Home Ribbon  - Drawing &gt; Arrange  &gt; Ungroup]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ADMINI~1\LOCALS~1\Temp\VMwareDnD\4ff9aba7\Picture 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676400"/>
            <a:ext cx="4963931" cy="4191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tools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10200" y="1752600"/>
            <a:ext cx="3505200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The really cool drawing tools are in the </a:t>
            </a:r>
            <a:r>
              <a:rPr lang="en-US" sz="2000" dirty="0" smtClean="0">
                <a:latin typeface="Arial" charset="0"/>
              </a:rPr>
              <a:t>Shapes palette under Lines.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[Home Ribbon – Drawing &gt; Shapes] or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[Insert Ribbon – Illustrations &gt; Shapes]</a:t>
            </a:r>
            <a:endParaRPr lang="en-US" sz="2000" dirty="0">
              <a:latin typeface="Arial" charset="0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114800" y="6172200"/>
            <a:ext cx="1981200" cy="381000"/>
          </a:xfrm>
          <a:prstGeom prst="wedgeRoundRectCallout">
            <a:avLst>
              <a:gd name="adj1" fmla="val -58495"/>
              <a:gd name="adj2" fmla="val -402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800">
                <a:latin typeface="Arial" charset="0"/>
              </a:rPr>
              <a:t>The Curve tool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5181600" y="5638800"/>
            <a:ext cx="2362200" cy="381000"/>
          </a:xfrm>
          <a:prstGeom prst="wedgeRoundRectCallout">
            <a:avLst>
              <a:gd name="adj1" fmla="val -85148"/>
              <a:gd name="adj2" fmla="val -270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800" dirty="0">
                <a:latin typeface="Arial" charset="0"/>
              </a:rPr>
              <a:t>The Freeform tool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943600" y="4876800"/>
            <a:ext cx="1981200" cy="381000"/>
          </a:xfrm>
          <a:prstGeom prst="wedgeRoundRectCallout">
            <a:avLst>
              <a:gd name="adj1" fmla="val -107130"/>
              <a:gd name="adj2" fmla="val -9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1800">
                <a:latin typeface="Arial" charset="0"/>
              </a:rPr>
              <a:t>The Pencil tool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1550</TotalTime>
  <Words>2778</Words>
  <Application>Microsoft Office PowerPoint</Application>
  <PresentationFormat>On-screen Show (4:3)</PresentationFormat>
  <Paragraphs>403</Paragraphs>
  <Slides>43</Slides>
  <Notes>22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Module</vt:lpstr>
      <vt:lpstr>Advanced PowerPoint</vt:lpstr>
      <vt:lpstr>Advanced PowerPoint</vt:lpstr>
      <vt:lpstr>Advanced Features</vt:lpstr>
      <vt:lpstr>Graphics and Animations</vt:lpstr>
      <vt:lpstr>Customizing the Application</vt:lpstr>
      <vt:lpstr>Customizing the Application</vt:lpstr>
      <vt:lpstr>Hyper Links and Action Buttons</vt:lpstr>
      <vt:lpstr>Using Other Applications</vt:lpstr>
      <vt:lpstr>Drawing tools</vt:lpstr>
      <vt:lpstr>Drawing tools</vt:lpstr>
      <vt:lpstr>Resizing Shapes</vt:lpstr>
      <vt:lpstr>Editing line points</vt:lpstr>
      <vt:lpstr>Picture Effects</vt:lpstr>
      <vt:lpstr>Picture Effects</vt:lpstr>
      <vt:lpstr>Picture Effects</vt:lpstr>
      <vt:lpstr>Animation</vt:lpstr>
      <vt:lpstr>Animation Examples</vt:lpstr>
      <vt:lpstr>Animated GIF</vt:lpstr>
      <vt:lpstr>Flipbook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Animated Objects</vt:lpstr>
      <vt:lpstr>PowerPoint Presentation</vt:lpstr>
      <vt:lpstr>Animation Triggers</vt:lpstr>
      <vt:lpstr>Customize Ribbons, Masters</vt:lpstr>
      <vt:lpstr>Interface Features</vt:lpstr>
      <vt:lpstr>Guides and Shortcuts</vt:lpstr>
      <vt:lpstr>Shapes and Effects</vt:lpstr>
      <vt:lpstr>Editing line points</vt:lpstr>
      <vt:lpstr>Picture Effects</vt:lpstr>
      <vt:lpstr>Animation Options</vt:lpstr>
      <vt:lpstr>Animation Triggers</vt:lpstr>
      <vt:lpstr>Mac Version Commands</vt:lpstr>
    </vt:vector>
  </TitlesOfParts>
  <Company>Dartmouth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PowerPoint</dc:title>
  <dc:creator>Biomedical Libraries</dc:creator>
  <cp:lastModifiedBy>Instructor</cp:lastModifiedBy>
  <cp:revision>143</cp:revision>
  <cp:lastPrinted>2016-09-07T14:45:02Z</cp:lastPrinted>
  <dcterms:created xsi:type="dcterms:W3CDTF">2009-06-23T17:10:48Z</dcterms:created>
  <dcterms:modified xsi:type="dcterms:W3CDTF">2016-09-07T15:08:09Z</dcterms:modified>
</cp:coreProperties>
</file>